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5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6.xml" ContentType="application/vnd.openxmlformats-officedocument.presentationml.notesSlide+xml"/>
  <Override PartName="/ppt/comments/comment3.xml" ContentType="application/vnd.openxmlformats-officedocument.presentationml.comment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omments/comment4.xml" ContentType="application/vnd.openxmlformats-officedocument.presentationml.comment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omments/comment5.xml" ContentType="application/vnd.openxmlformats-officedocument.presentationml.comments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omments/comment6.xml" ContentType="application/vnd.openxmlformats-officedocument.presentationml.comments+xml"/>
  <Override PartName="/ppt/notesSlides/notesSlide16.xml" ContentType="application/vnd.openxmlformats-officedocument.presentationml.notesSlide+xml"/>
  <Override PartName="/ppt/comments/comment7.xml" ContentType="application/vnd.openxmlformats-officedocument.presentationml.comments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omments/comment8.xml" ContentType="application/vnd.openxmlformats-officedocument.presentationml.comments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omments/comment9.xml" ContentType="application/vnd.openxmlformats-officedocument.presentationml.comments+xml"/>
  <Override PartName="/ppt/notesSlides/notesSlide21.xml" ContentType="application/vnd.openxmlformats-officedocument.presentationml.notesSlide+xml"/>
  <Override PartName="/ppt/comments/comment10.xml" ContentType="application/vnd.openxmlformats-officedocument.presentationml.comments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</p:sldMasterIdLst>
  <p:notesMasterIdLst>
    <p:notesMasterId r:id="rId3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32"/>
      <p:bold r:id="rId33"/>
      <p:italic r:id="rId34"/>
      <p:boldItalic r:id="rId35"/>
    </p:embeddedFont>
    <p:embeddedFont>
      <p:font typeface="Economica" panose="020B0604020202020204" charset="0"/>
      <p:regular r:id="rId36"/>
      <p:bold r:id="rId37"/>
      <p:italic r:id="rId38"/>
      <p:boldItalic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Jens Bartelheimer" initials="JB" lastIdx="18" clrIdx="0"/>
  <p:cmAuthor id="1" name="Moncho Llorca, Jaime" initials="MLJ" lastIdx="18" clrIdx="1">
    <p:extLst>
      <p:ext uri="{19B8F6BF-5375-455C-9EA6-DF929625EA0E}">
        <p15:presenceInfo xmlns:p15="http://schemas.microsoft.com/office/powerpoint/2012/main" userId="S-1-5-21-1531082355-734649621-3782574898-2322173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15" d="100"/>
          <a:sy n="115" d="100"/>
        </p:scale>
        <p:origin x="108" y="44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10" cy="7201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theme" Target="theme/theme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7-03-17T13:09:25.546" idx="1">
    <p:pos x="3014" y="590"/>
    <p:text>do we have basket icon for the basket?</p:text>
  </p:cm>
  <p:cm authorId="1" dt="2017-03-21T12:22:58.111" idx="1">
    <p:pos x="3014" y="681"/>
    <p:text>Ok Jens we can change this icon  in high fidelity wireframes</p:text>
    <p:extLst>
      <p:ext uri="{C676402C-5697-4E1C-873F-D02D1690AC5C}">
        <p15:threadingInfo xmlns:p15="http://schemas.microsoft.com/office/powerpoint/2012/main" timeZoneBias="-60">
          <p15:parentCm authorId="0" idx="1"/>
        </p15:threadingInfo>
      </p:ext>
    </p:extLst>
  </p:cm>
  <p:cm authorId="0" dt="2017-03-17T14:07:19.702" idx="2">
    <p:pos x="2874" y="2061"/>
    <p:text>tweets on the main page are not needed. </p:text>
  </p:cm>
  <p:cm authorId="1" dt="2017-03-21T12:23:24.559" idx="2">
    <p:pos x="2874" y="2152"/>
    <p:text>Ok, I will delete it</p:text>
    <p:extLst>
      <p:ext uri="{C676402C-5697-4E1C-873F-D02D1690AC5C}">
        <p15:threadingInfo xmlns:p15="http://schemas.microsoft.com/office/powerpoint/2012/main" timeZoneBias="-60">
          <p15:parentCm authorId="0" idx="2"/>
        </p15:threadingInfo>
      </p:ext>
    </p:extLst>
  </p:cm>
</p:cmLst>
</file>

<file path=ppt/comments/comment10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7-03-17T13:29:51.438" idx="18">
    <p:pos x="3094" y="1195"/>
    <p:text>On the user profile we need a screen for associating your account with a twitter account. </p:text>
  </p:cm>
  <p:cm authorId="1" dt="2017-03-21T12:36:08.041" idx="18">
    <p:pos x="3094" y="1286"/>
    <p:text>Yes, we can show it in high fidellity wireframes</p:text>
    <p:extLst>
      <p:ext uri="{C676402C-5697-4E1C-873F-D02D1690AC5C}">
        <p15:threadingInfo xmlns:p15="http://schemas.microsoft.com/office/powerpoint/2012/main" timeZoneBias="-60">
          <p15:parentCm authorId="0" idx="18"/>
        </p15:threadingInfo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7-03-17T13:13:09.313" idx="5">
    <p:pos x="5332" y="589"/>
    <p:text>Could we add labels outside the input field? I have found the following screenshot in the style guide</p:text>
  </p:cm>
  <p:cm authorId="1" dt="2017-03-21T12:24:20.719" idx="3">
    <p:pos x="5332" y="680"/>
    <p:text>Yes, all right. It is a low fidelity wireframe.</p:text>
    <p:extLst>
      <p:ext uri="{C676402C-5697-4E1C-873F-D02D1690AC5C}">
        <p15:threadingInfo xmlns:p15="http://schemas.microsoft.com/office/powerpoint/2012/main" timeZoneBias="-60">
          <p15:parentCm authorId="0" idx="5"/>
        </p15:threadingInfo>
      </p:ext>
    </p:extLst>
  </p:cm>
  <p:cm authorId="0" dt="2017-03-17T13:13:35.095" idx="6">
    <p:pos x="2708" y="1444"/>
    <p:text>no text field needed</p:text>
  </p:cm>
  <p:cm authorId="1" dt="2017-03-21T12:24:25.484" idx="4">
    <p:pos x="2708" y="1535"/>
    <p:text>Ok</p:text>
    <p:extLst>
      <p:ext uri="{C676402C-5697-4E1C-873F-D02D1690AC5C}">
        <p15:threadingInfo xmlns:p15="http://schemas.microsoft.com/office/powerpoint/2012/main" timeZoneBias="-60">
          <p15:parentCm authorId="0" idx="6"/>
        </p15:threadingInfo>
      </p:ext>
    </p:extLst>
  </p:cm>
  <p:cm authorId="0" dt="2017-03-17T13:15:03.679" idx="7">
    <p:pos x="3130" y="2505"/>
    <p:text>I would prefer a layout horizontal layout instead of vertical. As done in the previous layout. We should find a way to show that it whether or not. The use must only fill one form.   </p:text>
  </p:cm>
  <p:cm authorId="1" dt="2017-03-21T12:25:29.278" idx="5">
    <p:pos x="3130" y="2596"/>
    <p:text>Ok we can create a tab panel with the two options: Book Table and Invite friends</p:text>
    <p:extLst>
      <p:ext uri="{C676402C-5697-4E1C-873F-D02D1690AC5C}">
        <p15:threadingInfo xmlns:p15="http://schemas.microsoft.com/office/powerpoint/2012/main" timeZoneBias="-60">
          <p15:parentCm authorId="0" idx="7"/>
        </p15:threadingInfo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7-03-17T13:16:10.472" idx="8">
    <p:pos x="4129" y="1655"/>
    <p:text>Why book table UI? 
After the usere presses book table he recives only a confirmation mail. </p:text>
  </p:cm>
  <p:cm authorId="1" dt="2017-03-21T12:28:18" idx="6">
    <p:pos x="4129" y="1746"/>
    <p:text>This UI is only for book table, but we can change this UI for a Tab Panel with options of invite friends or book table. The same of the last slide</p:text>
    <p:extLst>
      <p:ext uri="{C676402C-5697-4E1C-873F-D02D1690AC5C}">
        <p15:threadingInfo xmlns:p15="http://schemas.microsoft.com/office/powerpoint/2012/main" timeZoneBias="-60">
          <p15:parentCm authorId="0" idx="8"/>
        </p15:threadingInfo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7-03-17T13:17:25.059" idx="9">
    <p:pos x="2529" y="2356"/>
    <p:text>we should add a small sentence like please decide: do you join?</p:text>
  </p:cm>
  <p:cm authorId="1" dt="2017-03-21T12:29:02.574" idx="7">
    <p:pos x="2529" y="2447"/>
    <p:text>Yes, we can show it in high fidellity wireframes</p:text>
    <p:extLst>
      <p:ext uri="{C676402C-5697-4E1C-873F-D02D1690AC5C}">
        <p15:threadingInfo xmlns:p15="http://schemas.microsoft.com/office/powerpoint/2012/main" timeZoneBias="-60">
          <p15:parentCm authorId="0" idx="9"/>
        </p15:threadingInfo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7-03-17T13:20:42.097" idx="10">
    <p:pos x="784" y="2400"/>
    <p:text>Is it possible to move the filter on top of the menu, not on the left. See previous prototype.</p:text>
  </p:cm>
  <p:cm authorId="1" dt="2017-03-21T12:29:35.390" idx="8">
    <p:pos x="784" y="2491"/>
    <p:text>Yes, we can show it in high fidellity wireframes</p:text>
    <p:extLst>
      <p:ext uri="{C676402C-5697-4E1C-873F-D02D1690AC5C}">
        <p15:threadingInfo xmlns:p15="http://schemas.microsoft.com/office/powerpoint/2012/main" timeZoneBias="-60">
          <p15:parentCm authorId="0" idx="10"/>
        </p15:threadingInfo>
      </p:ext>
    </p:extLst>
  </p:cm>
  <p:cm authorId="0" dt="2017-03-17T13:22:10.755" idx="11">
    <p:pos x="1356" y="1556"/>
    <p:text>I would prefer buttons and no a kombolist for choosing the meat.....</p:text>
  </p:cm>
  <p:cm authorId="1" dt="2017-03-21T12:29:58.665" idx="9">
    <p:pos x="1356" y="1647"/>
    <p:text>Yes, we can show it in high fidellity wireframes</p:text>
    <p:extLst>
      <p:ext uri="{C676402C-5697-4E1C-873F-D02D1690AC5C}">
        <p15:threadingInfo xmlns:p15="http://schemas.microsoft.com/office/powerpoint/2012/main" timeZoneBias="-60">
          <p15:parentCm authorId="0" idx="11"/>
        </p15:threadingInfo>
      </p:ext>
    </p:extLst>
  </p:cm>
  <p:cm authorId="0" dt="2017-03-17T13:22:39.878" idx="12">
    <p:pos x="1531" y="1145"/>
    <p:text>I would prefer to see the twitter feeds on the screen directly. </p:text>
  </p:cm>
  <p:cm authorId="1" dt="2017-03-21T12:30:04.190" idx="10">
    <p:pos x="1531" y="1236"/>
    <p:text>Yes, we can show it in high fidellity wireframes</p:text>
    <p:extLst>
      <p:ext uri="{C676402C-5697-4E1C-873F-D02D1690AC5C}">
        <p15:threadingInfo xmlns:p15="http://schemas.microsoft.com/office/powerpoint/2012/main" timeZoneBias="-60">
          <p15:parentCm authorId="0" idx="12"/>
        </p15:threadingInfo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7-03-17T13:26:06.265" idx="15">
    <p:pos x="3031" y="1642"/>
    <p:text>I miss a order button</p:text>
  </p:cm>
  <p:cm authorId="1" dt="2017-03-21T12:31:44.181" idx="11">
    <p:pos x="3031" y="1733"/>
    <p:text>I have not put order button because the action is to send at the time invitation/booking table and order menu</p:text>
    <p:extLst>
      <p:ext uri="{C676402C-5697-4E1C-873F-D02D1690AC5C}">
        <p15:threadingInfo xmlns:p15="http://schemas.microsoft.com/office/powerpoint/2012/main" timeZoneBias="-60">
          <p15:parentCm authorId="0" idx="15"/>
        </p15:threadingInfo>
      </p:ext>
    </p:extLst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7-03-17T13:24:43.327" idx="13">
    <p:pos x="2952" y="2704"/>
    <p:text>Could we move the "message" next to the input field?</p:text>
  </p:cm>
  <p:cm authorId="1" dt="2017-03-21T12:32:53.128" idx="12">
    <p:pos x="2952" y="2795"/>
    <p:text>Yes, no problem</p:text>
    <p:extLst>
      <p:ext uri="{C676402C-5697-4E1C-873F-D02D1690AC5C}">
        <p15:threadingInfo xmlns:p15="http://schemas.microsoft.com/office/powerpoint/2012/main" timeZoneBias="-60">
          <p15:parentCm authorId="0" idx="13"/>
        </p15:threadingInfo>
      </p:ext>
    </p:extLst>
  </p:cm>
  <p:cm authorId="0" dt="2017-03-17T13:25:19.283" idx="14">
    <p:pos x="3164" y="1050"/>
    <p:text>I really like the idea of putting the order and booking on a "side menu" :-) :-) :-)</p:text>
  </p:cm>
  <p:cm authorId="1" dt="2017-03-21T12:35:03.014" idx="14">
    <p:pos x="3164" y="1141"/>
    <p:text>Yes I think this component is very intuitive and adaptative to mobile screens</p:text>
    <p:extLst>
      <p:ext uri="{C676402C-5697-4E1C-873F-D02D1690AC5C}">
        <p15:threadingInfo xmlns:p15="http://schemas.microsoft.com/office/powerpoint/2012/main" timeZoneBias="-60">
          <p15:parentCm authorId="0" idx="14"/>
        </p15:threadingInfo>
      </p:ext>
    </p:extLst>
  </p:cm>
  <p:cm authorId="1" dt="2017-03-21T12:35:11.177" idx="15">
    <p:pos x="3164" y="1232"/>
    <p:text>;-)</p:text>
    <p:extLst>
      <p:ext uri="{C676402C-5697-4E1C-873F-D02D1690AC5C}">
        <p15:threadingInfo xmlns:p15="http://schemas.microsoft.com/office/powerpoint/2012/main" timeZoneBias="-60">
          <p15:parentCm authorId="0" idx="14"/>
        </p15:threadingInfo>
      </p:ext>
    </p:extLst>
  </p:cm>
</p:cmLst>
</file>

<file path=ppt/comments/comment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7-03-17T13:27:17.651" idx="16">
    <p:pos x="3959" y="1651"/>
    <p:text>as mentioned before, I would like to see the ratings directly on the screen. </p:text>
  </p:cm>
  <p:cm authorId="1" dt="2017-03-21T12:35:28.971" idx="16">
    <p:pos x="3959" y="1742"/>
    <p:text>Ok</p:text>
    <p:extLst>
      <p:ext uri="{C676402C-5697-4E1C-873F-D02D1690AC5C}">
        <p15:threadingInfo xmlns:p15="http://schemas.microsoft.com/office/powerpoint/2012/main" timeZoneBias="-60">
          <p15:parentCm authorId="0" idx="16"/>
        </p15:threadingInfo>
      </p:ext>
    </p:extLst>
  </p:cm>
</p:cmLst>
</file>

<file path=ppt/comments/comment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7-03-17T13:27:50.465" idx="17">
    <p:pos x="4506" y="2148"/>
    <p:text>no login with twitter. maybe we will care about it later. </p:text>
  </p:cm>
  <p:cm authorId="1" dt="2017-03-21T12:35:52.268" idx="17">
    <p:pos x="4506" y="2239"/>
    <p:text>Ok</p:text>
    <p:extLst>
      <p:ext uri="{C676402C-5697-4E1C-873F-D02D1690AC5C}">
        <p15:threadingInfo xmlns:p15="http://schemas.microsoft.com/office/powerpoint/2012/main" timeZoneBias="-60">
          <p15:parentCm authorId="0" idx="17"/>
        </p15:threadingInfo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28433146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Shape 1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18733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Shape 2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50565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Shape 2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98611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hape 282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Shape 2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91694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Shape 2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80122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hape 297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Shape 2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71605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Shape 3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18405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Shape 318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Shape 3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22925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Shape 327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Shape 3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991979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Shape 336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Shape 3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94434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Shape 347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Shape 3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42529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Shape 1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596052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Shape 35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Shape 3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601989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Shape 362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Shape 3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072151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Shape 371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Shape 3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885514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Shape 377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Shape 3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7486422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Shape 386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Shape 3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4897707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Shape 395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Shape 3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716338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Shape 401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Shape 4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881026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Shape 410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Shape 4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367224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Shape 419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Shape 4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926050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Shape 428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Shape 42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22547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Shape 2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77043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Shape 2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62295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Shape 2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94547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Shape 22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16686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Shape 2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80457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Shape 2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75484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Shape 2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379202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Portada 1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hape 8" descr="smartphone-925287_1920.jpg"/>
          <p:cNvPicPr preferRelativeResize="0"/>
          <p:nvPr/>
        </p:nvPicPr>
        <p:blipFill rotWithShape="1">
          <a:blip r:embed="rId2">
            <a:alphaModFix amt="50000"/>
          </a:blip>
          <a:srcRect t="7813" b="7813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Shape 9" descr="Picture1.png"/>
          <p:cNvPicPr preferRelativeResize="0"/>
          <p:nvPr/>
        </p:nvPicPr>
        <p:blipFill rotWithShape="1">
          <a:blip r:embed="rId3">
            <a:alphaModFix/>
          </a:blip>
          <a:srcRect t="670" b="670"/>
          <a:stretch/>
        </p:blipFill>
        <p:spPr>
          <a:xfrm>
            <a:off x="0" y="3483506"/>
            <a:ext cx="9144000" cy="16599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Shape 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45599" y="4413500"/>
            <a:ext cx="1903574" cy="533825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Shape 11"/>
          <p:cNvSpPr txBox="1">
            <a:spLocks noGrp="1"/>
          </p:cNvSpPr>
          <p:nvPr>
            <p:ph type="title"/>
          </p:nvPr>
        </p:nvSpPr>
        <p:spPr>
          <a:xfrm>
            <a:off x="2874575" y="2312600"/>
            <a:ext cx="5574600" cy="616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r" rtl="0">
              <a:spcBef>
                <a:spcPts val="0"/>
              </a:spcBef>
              <a:buNone/>
              <a:defRPr sz="3600">
                <a:solidFill>
                  <a:srgbClr val="02B9E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None/>
              <a:defRPr>
                <a:solidFill>
                  <a:srgbClr val="02B9EF"/>
                </a:solidFill>
              </a:defRPr>
            </a:lvl2pPr>
            <a:lvl3pPr lvl="2" rtl="0">
              <a:spcBef>
                <a:spcPts val="0"/>
              </a:spcBef>
              <a:buNone/>
              <a:defRPr>
                <a:solidFill>
                  <a:srgbClr val="02B9EF"/>
                </a:solidFill>
              </a:defRPr>
            </a:lvl3pPr>
            <a:lvl4pPr lvl="3" rtl="0">
              <a:spcBef>
                <a:spcPts val="0"/>
              </a:spcBef>
              <a:buNone/>
              <a:defRPr>
                <a:solidFill>
                  <a:srgbClr val="02B9EF"/>
                </a:solidFill>
              </a:defRPr>
            </a:lvl4pPr>
            <a:lvl5pPr lvl="4" rtl="0">
              <a:spcBef>
                <a:spcPts val="0"/>
              </a:spcBef>
              <a:buNone/>
              <a:defRPr>
                <a:solidFill>
                  <a:srgbClr val="02B9EF"/>
                </a:solidFill>
              </a:defRPr>
            </a:lvl5pPr>
            <a:lvl6pPr lvl="5" rtl="0">
              <a:spcBef>
                <a:spcPts val="0"/>
              </a:spcBef>
              <a:buNone/>
              <a:defRPr>
                <a:solidFill>
                  <a:srgbClr val="02B9EF"/>
                </a:solidFill>
              </a:defRPr>
            </a:lvl6pPr>
            <a:lvl7pPr lvl="6" rtl="0">
              <a:spcBef>
                <a:spcPts val="0"/>
              </a:spcBef>
              <a:buNone/>
              <a:defRPr>
                <a:solidFill>
                  <a:srgbClr val="02B9EF"/>
                </a:solidFill>
              </a:defRPr>
            </a:lvl7pPr>
            <a:lvl8pPr lvl="7" rtl="0">
              <a:spcBef>
                <a:spcPts val="0"/>
              </a:spcBef>
              <a:buNone/>
              <a:defRPr>
                <a:solidFill>
                  <a:srgbClr val="02B9EF"/>
                </a:solidFill>
              </a:defRPr>
            </a:lvl8pPr>
            <a:lvl9pPr lvl="8" rtl="0">
              <a:spcBef>
                <a:spcPts val="0"/>
              </a:spcBef>
              <a:buNone/>
              <a:defRPr>
                <a:solidFill>
                  <a:srgbClr val="02B9EF"/>
                </a:solidFill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ubTitle" idx="1"/>
          </p:nvPr>
        </p:nvSpPr>
        <p:spPr>
          <a:xfrm>
            <a:off x="3147000" y="2929400"/>
            <a:ext cx="5277600" cy="37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r" rtl="0">
              <a:spcBef>
                <a:spcPts val="0"/>
              </a:spcBef>
              <a:buNone/>
              <a:defRPr sz="1600">
                <a:solidFill>
                  <a:srgbClr val="02B9E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None/>
              <a:defRPr sz="1200">
                <a:solidFill>
                  <a:srgbClr val="02B9EF"/>
                </a:solidFill>
              </a:defRPr>
            </a:lvl2pPr>
            <a:lvl3pPr lvl="2" rtl="0">
              <a:spcBef>
                <a:spcPts val="0"/>
              </a:spcBef>
              <a:buNone/>
              <a:defRPr sz="1200">
                <a:solidFill>
                  <a:srgbClr val="02B9EF"/>
                </a:solidFill>
              </a:defRPr>
            </a:lvl3pPr>
            <a:lvl4pPr lvl="3" rtl="0">
              <a:spcBef>
                <a:spcPts val="0"/>
              </a:spcBef>
              <a:buNone/>
              <a:defRPr sz="1200">
                <a:solidFill>
                  <a:srgbClr val="02B9EF"/>
                </a:solidFill>
              </a:defRPr>
            </a:lvl4pPr>
            <a:lvl5pPr lvl="4" rtl="0">
              <a:spcBef>
                <a:spcPts val="0"/>
              </a:spcBef>
              <a:buNone/>
              <a:defRPr sz="1200">
                <a:solidFill>
                  <a:srgbClr val="02B9EF"/>
                </a:solidFill>
              </a:defRPr>
            </a:lvl5pPr>
            <a:lvl6pPr lvl="5" rtl="0">
              <a:spcBef>
                <a:spcPts val="0"/>
              </a:spcBef>
              <a:buNone/>
              <a:defRPr sz="1200">
                <a:solidFill>
                  <a:srgbClr val="02B9EF"/>
                </a:solidFill>
              </a:defRPr>
            </a:lvl6pPr>
            <a:lvl7pPr lvl="6" rtl="0">
              <a:spcBef>
                <a:spcPts val="0"/>
              </a:spcBef>
              <a:buNone/>
              <a:defRPr sz="1200">
                <a:solidFill>
                  <a:srgbClr val="02B9EF"/>
                </a:solidFill>
              </a:defRPr>
            </a:lvl7pPr>
            <a:lvl8pPr lvl="7" rtl="0">
              <a:spcBef>
                <a:spcPts val="0"/>
              </a:spcBef>
              <a:buNone/>
              <a:defRPr sz="1200">
                <a:solidFill>
                  <a:srgbClr val="02B9EF"/>
                </a:solidFill>
              </a:defRPr>
            </a:lvl8pPr>
            <a:lvl9pPr lvl="8" rtl="0">
              <a:spcBef>
                <a:spcPts val="0"/>
              </a:spcBef>
              <a:buNone/>
              <a:defRPr sz="1200">
                <a:solidFill>
                  <a:srgbClr val="02B9E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Contrato">
    <p:bg>
      <p:bgPr>
        <a:solidFill>
          <a:srgbClr val="E0E3E6"/>
        </a:solid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/>
          <p:nvPr/>
        </p:nvSpPr>
        <p:spPr>
          <a:xfrm>
            <a:off x="440450" y="1368950"/>
            <a:ext cx="7987200" cy="216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just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000">
                <a:solidFill>
                  <a:srgbClr val="02B9EF"/>
                </a:solidFill>
                <a:latin typeface="Calibri"/>
                <a:ea typeface="Calibri"/>
                <a:cs typeface="Calibri"/>
                <a:sym typeface="Calibri"/>
              </a:rPr>
              <a:t>La información que contiene este documento es confidencial y propiedad de Capgemini. Copyright© 2015 Capgemini. Todos los derechos reservados.</a:t>
            </a:r>
          </a:p>
          <a:p>
            <a:pPr lvl="0" algn="just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000">
              <a:solidFill>
                <a:srgbClr val="0098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algn="just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10000"/>
              <a:buFont typeface="Arial"/>
              <a:buNone/>
            </a:pPr>
            <a:r>
              <a:rPr lang="en"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La información relativa a los conceptos, ideas, metodologías y otros materiales utilizados está estrictamente limitada al uso de los colaboradores del IVI, y únicamente para la consideración de la propuesta y evaluación de las competencias y capacidades de Capgemini, sobre la colaboración que puede dar IVI dentro del marco y del contexto de la presente propuesta de colaboración.</a:t>
            </a:r>
          </a:p>
          <a:p>
            <a:pPr lvl="0" algn="just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10000"/>
              <a:buFont typeface="Arial"/>
              <a:buNone/>
            </a:pPr>
            <a:r>
              <a:rPr lang="en"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pPr lvl="0" algn="just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10000"/>
              <a:buFont typeface="Arial"/>
              <a:buNone/>
            </a:pPr>
            <a:r>
              <a:rPr lang="en"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Las copias totales o parciales de los materiales que constituyen la propuesta no pueden ser facilitados a otras entidades, además de  al IVI, sin el permiso previo por escrito de Capgemini.</a:t>
            </a:r>
          </a:p>
          <a:p>
            <a:pPr lvl="0" algn="just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10000"/>
              <a:buFont typeface="Arial"/>
              <a:buNone/>
            </a:pPr>
            <a:r>
              <a:rPr lang="en"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pPr lvl="0" algn="just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Las referencias a IVIs o a otras entidades que figuran en la propuesta no deberán ser utilizadas sin la autorización previa de Capgemini.</a:t>
            </a:r>
          </a:p>
        </p:txBody>
      </p:sp>
      <p:sp>
        <p:nvSpPr>
          <p:cNvPr id="112" name="Shape 112"/>
          <p:cNvSpPr txBox="1">
            <a:spLocks noGrp="1"/>
          </p:cNvSpPr>
          <p:nvPr>
            <p:ph type="sldNum" idx="12"/>
          </p:nvPr>
        </p:nvSpPr>
        <p:spPr>
          <a:xfrm>
            <a:off x="8472457" y="47394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fld id="{00000000-1234-1234-1234-123412341234}" type="slidenum">
              <a:rPr lang="en" sz="700">
                <a:latin typeface="Calibri"/>
                <a:ea typeface="Calibri"/>
                <a:cs typeface="Calibri"/>
                <a:sym typeface="Calibri"/>
              </a:rPr>
              <a:pPr lvl="0" algn="ctr" rtl="0">
                <a:spcBef>
                  <a:spcPts val="0"/>
                </a:spcBef>
                <a:buNone/>
              </a:pPr>
              <a:t>‹#›</a:t>
            </a:fld>
            <a:endParaRPr lang="en" sz="7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3" name="Shape 113"/>
          <p:cNvCxnSpPr/>
          <p:nvPr/>
        </p:nvCxnSpPr>
        <p:spPr>
          <a:xfrm>
            <a:off x="-9050" y="4706300"/>
            <a:ext cx="9171300" cy="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14" name="Shape 114"/>
          <p:cNvSpPr txBox="1"/>
          <p:nvPr/>
        </p:nvSpPr>
        <p:spPr>
          <a:xfrm>
            <a:off x="364250" y="4709725"/>
            <a:ext cx="7896300" cy="344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r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information contained in this presentation is proprietary.</a:t>
            </a:r>
          </a:p>
          <a:p>
            <a:pPr lvl="0" algn="r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2017 Capgemini. All rights reserved. Rightshore</a:t>
            </a:r>
            <a:r>
              <a:rPr lang="en" sz="600" baseline="30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®  </a:t>
            </a:r>
            <a:r>
              <a:rPr lang="en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 a trademark belonging to Capgemini.</a:t>
            </a:r>
          </a:p>
          <a:p>
            <a:pPr lvl="0" algn="r" rt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115" name="Shape 115"/>
          <p:cNvCxnSpPr/>
          <p:nvPr/>
        </p:nvCxnSpPr>
        <p:spPr>
          <a:xfrm>
            <a:off x="8427500" y="4788750"/>
            <a:ext cx="0" cy="2136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16" name="Shape 116"/>
          <p:cNvSpPr/>
          <p:nvPr/>
        </p:nvSpPr>
        <p:spPr>
          <a:xfrm>
            <a:off x="8595300" y="402300"/>
            <a:ext cx="548700" cy="5487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17" name="Shape 117"/>
          <p:cNvSpPr/>
          <p:nvPr/>
        </p:nvSpPr>
        <p:spPr>
          <a:xfrm>
            <a:off x="-9050" y="0"/>
            <a:ext cx="9144000" cy="675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8" name="Shape 118"/>
          <p:cNvSpPr/>
          <p:nvPr/>
        </p:nvSpPr>
        <p:spPr>
          <a:xfrm>
            <a:off x="-9050" y="222600"/>
            <a:ext cx="8952600" cy="728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9" name="Shape 119"/>
          <p:cNvSpPr/>
          <p:nvPr/>
        </p:nvSpPr>
        <p:spPr>
          <a:xfrm rot="5400000">
            <a:off x="32350" y="856900"/>
            <a:ext cx="349500" cy="432300"/>
          </a:xfrm>
          <a:prstGeom prst="rtTriangle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0" name="Shape 120"/>
          <p:cNvSpPr/>
          <p:nvPr/>
        </p:nvSpPr>
        <p:spPr>
          <a:xfrm rot="10800000">
            <a:off x="-9050" y="951000"/>
            <a:ext cx="387600" cy="574800"/>
          </a:xfrm>
          <a:prstGeom prst="flowChartDelay">
            <a:avLst/>
          </a:prstGeom>
          <a:solidFill>
            <a:srgbClr val="E0E3E6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21" name="Shape 1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40450" y="164612"/>
            <a:ext cx="2628932" cy="608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rato sin texto">
    <p:bg>
      <p:bgPr>
        <a:solidFill>
          <a:srgbClr val="E0E3E6"/>
        </a:solid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 txBox="1">
            <a:spLocks noGrp="1"/>
          </p:cNvSpPr>
          <p:nvPr>
            <p:ph type="body" idx="1"/>
          </p:nvPr>
        </p:nvSpPr>
        <p:spPr>
          <a:xfrm>
            <a:off x="440450" y="1886775"/>
            <a:ext cx="7986900" cy="1544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4" name="Shape 124"/>
          <p:cNvSpPr txBox="1">
            <a:spLocks noGrp="1"/>
          </p:cNvSpPr>
          <p:nvPr>
            <p:ph type="body" idx="2"/>
          </p:nvPr>
        </p:nvSpPr>
        <p:spPr>
          <a:xfrm>
            <a:off x="440450" y="1369450"/>
            <a:ext cx="7986900" cy="51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02B9EF"/>
              </a:buClr>
              <a:buSzPct val="100000"/>
              <a:buFont typeface="Calibri"/>
              <a:defRPr sz="1000">
                <a:solidFill>
                  <a:srgbClr val="02B9E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Clr>
                <a:srgbClr val="02B9EF"/>
              </a:buClr>
              <a:buSzPct val="100000"/>
              <a:buFont typeface="Calibri"/>
              <a:defRPr sz="1000">
                <a:solidFill>
                  <a:srgbClr val="02B9E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spcBef>
                <a:spcPts val="0"/>
              </a:spcBef>
              <a:buClr>
                <a:srgbClr val="02B9EF"/>
              </a:buClr>
              <a:buSzPct val="100000"/>
              <a:buFont typeface="Calibri"/>
              <a:defRPr sz="1000">
                <a:solidFill>
                  <a:srgbClr val="02B9E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spcBef>
                <a:spcPts val="0"/>
              </a:spcBef>
              <a:buClr>
                <a:srgbClr val="02B9EF"/>
              </a:buClr>
              <a:buSzPct val="100000"/>
              <a:buFont typeface="Calibri"/>
              <a:defRPr sz="1000">
                <a:solidFill>
                  <a:srgbClr val="02B9E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spcBef>
                <a:spcPts val="0"/>
              </a:spcBef>
              <a:buClr>
                <a:srgbClr val="02B9EF"/>
              </a:buClr>
              <a:buSzPct val="100000"/>
              <a:buFont typeface="Calibri"/>
              <a:defRPr sz="1000">
                <a:solidFill>
                  <a:srgbClr val="02B9E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spcBef>
                <a:spcPts val="0"/>
              </a:spcBef>
              <a:buClr>
                <a:srgbClr val="02B9EF"/>
              </a:buClr>
              <a:buSzPct val="100000"/>
              <a:buFont typeface="Calibri"/>
              <a:defRPr sz="1000">
                <a:solidFill>
                  <a:srgbClr val="02B9E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spcBef>
                <a:spcPts val="0"/>
              </a:spcBef>
              <a:buClr>
                <a:srgbClr val="02B9EF"/>
              </a:buClr>
              <a:buSzPct val="100000"/>
              <a:buFont typeface="Calibri"/>
              <a:defRPr sz="1000">
                <a:solidFill>
                  <a:srgbClr val="02B9E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spcBef>
                <a:spcPts val="0"/>
              </a:spcBef>
              <a:buClr>
                <a:srgbClr val="02B9EF"/>
              </a:buClr>
              <a:buSzPct val="100000"/>
              <a:buFont typeface="Calibri"/>
              <a:defRPr sz="1000">
                <a:solidFill>
                  <a:srgbClr val="02B9E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spcBef>
                <a:spcPts val="0"/>
              </a:spcBef>
              <a:buClr>
                <a:srgbClr val="02B9EF"/>
              </a:buClr>
              <a:buSzPct val="100000"/>
              <a:buFont typeface="Calibri"/>
              <a:defRPr sz="1000">
                <a:solidFill>
                  <a:srgbClr val="02B9E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5" name="Shape 125"/>
          <p:cNvSpPr txBox="1">
            <a:spLocks noGrp="1"/>
          </p:cNvSpPr>
          <p:nvPr>
            <p:ph type="sldNum" idx="12"/>
          </p:nvPr>
        </p:nvSpPr>
        <p:spPr>
          <a:xfrm>
            <a:off x="8472457" y="47394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fld id="{00000000-1234-1234-1234-123412341234}" type="slidenum">
              <a:rPr lang="en" sz="700">
                <a:latin typeface="Calibri"/>
                <a:ea typeface="Calibri"/>
                <a:cs typeface="Calibri"/>
                <a:sym typeface="Calibri"/>
              </a:rPr>
              <a:pPr lvl="0" algn="ctr" rtl="0">
                <a:spcBef>
                  <a:spcPts val="0"/>
                </a:spcBef>
                <a:buNone/>
              </a:pPr>
              <a:t>‹#›</a:t>
            </a:fld>
            <a:endParaRPr lang="en" sz="7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26" name="Shape 126"/>
          <p:cNvCxnSpPr/>
          <p:nvPr/>
        </p:nvCxnSpPr>
        <p:spPr>
          <a:xfrm>
            <a:off x="-9050" y="4706300"/>
            <a:ext cx="9171300" cy="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27" name="Shape 127"/>
          <p:cNvSpPr txBox="1"/>
          <p:nvPr/>
        </p:nvSpPr>
        <p:spPr>
          <a:xfrm>
            <a:off x="364250" y="4709725"/>
            <a:ext cx="7896300" cy="344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r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information contained in this presentation is proprietary.</a:t>
            </a:r>
          </a:p>
          <a:p>
            <a:pPr lvl="0" algn="r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2017 Capgemini. All rights reserved. Rightshore</a:t>
            </a:r>
            <a:r>
              <a:rPr lang="en" sz="600" baseline="30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®  </a:t>
            </a:r>
            <a:r>
              <a:rPr lang="en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 a trademark belonging to Capgemini.</a:t>
            </a:r>
          </a:p>
          <a:p>
            <a:pPr lvl="0" algn="r" rt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128" name="Shape 128"/>
          <p:cNvCxnSpPr/>
          <p:nvPr/>
        </p:nvCxnSpPr>
        <p:spPr>
          <a:xfrm>
            <a:off x="8427500" y="4788750"/>
            <a:ext cx="0" cy="2136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29" name="Shape 129"/>
          <p:cNvSpPr/>
          <p:nvPr/>
        </p:nvSpPr>
        <p:spPr>
          <a:xfrm>
            <a:off x="8595300" y="402300"/>
            <a:ext cx="548700" cy="5487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30" name="Shape 130"/>
          <p:cNvSpPr/>
          <p:nvPr/>
        </p:nvSpPr>
        <p:spPr>
          <a:xfrm>
            <a:off x="-9050" y="0"/>
            <a:ext cx="9144000" cy="675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1" name="Shape 131"/>
          <p:cNvSpPr/>
          <p:nvPr/>
        </p:nvSpPr>
        <p:spPr>
          <a:xfrm>
            <a:off x="-9050" y="222600"/>
            <a:ext cx="8952600" cy="728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2" name="Shape 132"/>
          <p:cNvSpPr/>
          <p:nvPr/>
        </p:nvSpPr>
        <p:spPr>
          <a:xfrm rot="5400000">
            <a:off x="550" y="888700"/>
            <a:ext cx="413100" cy="432300"/>
          </a:xfrm>
          <a:prstGeom prst="rtTriangle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3" name="Shape 133"/>
          <p:cNvSpPr/>
          <p:nvPr/>
        </p:nvSpPr>
        <p:spPr>
          <a:xfrm rot="10800000">
            <a:off x="-9050" y="951000"/>
            <a:ext cx="387600" cy="574800"/>
          </a:xfrm>
          <a:prstGeom prst="flowChartDelay">
            <a:avLst/>
          </a:prstGeom>
          <a:solidFill>
            <a:srgbClr val="E0E3E6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34" name="Shape 1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40450" y="164612"/>
            <a:ext cx="2628932" cy="608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Contraportada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Shape 13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54325" y="1222450"/>
            <a:ext cx="9252650" cy="3997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Shape 1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35924" y="829223"/>
            <a:ext cx="2628925" cy="208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Shape 138"/>
          <p:cNvSpPr txBox="1"/>
          <p:nvPr/>
        </p:nvSpPr>
        <p:spPr>
          <a:xfrm>
            <a:off x="6520050" y="4633800"/>
            <a:ext cx="2344800" cy="228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r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57142"/>
              <a:buFont typeface="Arial"/>
              <a:buNone/>
            </a:pPr>
            <a:r>
              <a:rPr lang="en" sz="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© 2016 Capgemini. All rights reserved.</a:t>
            </a:r>
          </a:p>
          <a:p>
            <a:pPr lvl="0" algn="r" rtl="0">
              <a:spcBef>
                <a:spcPts val="0"/>
              </a:spcBef>
              <a:buNone/>
            </a:pPr>
            <a:endParaRPr sz="7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Shape 139"/>
          <p:cNvSpPr txBox="1"/>
          <p:nvPr/>
        </p:nvSpPr>
        <p:spPr>
          <a:xfrm>
            <a:off x="1040525" y="2541000"/>
            <a:ext cx="5399700" cy="2321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just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Acerca de Capgemini</a:t>
            </a:r>
          </a:p>
          <a:p>
            <a:pPr lvl="0" algn="just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Con alrededor de 120.000 empleados en 40 países, Capgemini es uno de los principales líderes en servicios de consultoría, tecnología y outsourcing del mundo. El Grupo Capgemini ha alcanzado unos ingresos globales de 9.700 millones de euros en 2011.</a:t>
            </a:r>
          </a:p>
          <a:p>
            <a:pPr lvl="0" algn="just" rtl="0">
              <a:lnSpc>
                <a:spcPct val="115000"/>
              </a:lnSpc>
              <a:spcBef>
                <a:spcPts val="0"/>
              </a:spcBef>
              <a:buNone/>
            </a:pP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algn="just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Capgemini en colaboración con sus clientes, crea y proporciona las soluciones tecnológicas y de negocio que mejor se ajustan a sus necesidades y que conducen a alcanzar los resultados deseados.</a:t>
            </a:r>
          </a:p>
          <a:p>
            <a:pPr lvl="0" algn="just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Siendo una organización profundamente multicultural, Capgemini ha desarrollado su propia forma de trabajar, la Collaborative Business Experience </a:t>
            </a:r>
            <a:r>
              <a:rPr lang="en" sz="1000" baseline="30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TM</a:t>
            </a:r>
            <a:r>
              <a:rPr lang="en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, basada en su modelo de producción Rightshore ®.</a:t>
            </a:r>
          </a:p>
          <a:p>
            <a:pPr lvl="0" algn="just" rtl="0">
              <a:lnSpc>
                <a:spcPct val="115000"/>
              </a:lnSpc>
              <a:spcBef>
                <a:spcPts val="0"/>
              </a:spcBef>
              <a:buNone/>
            </a:pP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algn="just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Para más información: www.es.capgemini.com</a:t>
            </a:r>
          </a:p>
          <a:p>
            <a:pPr lvl="0" algn="just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pPr lvl="0" algn="just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700" i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Rightshore</a:t>
            </a:r>
            <a:r>
              <a:rPr lang="en" sz="1200" i="1" baseline="30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®</a:t>
            </a:r>
            <a:r>
              <a:rPr lang="en" sz="700" i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is a trademark belonging to Capgemini</a:t>
            </a:r>
          </a:p>
        </p:txBody>
      </p:sp>
      <p:pic>
        <p:nvPicPr>
          <p:cNvPr id="140" name="Shape 1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1350" y="449687"/>
            <a:ext cx="2628932" cy="608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raportada sin texto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>
            <a:spLocks noGrp="1"/>
          </p:cNvSpPr>
          <p:nvPr>
            <p:ph type="body" idx="1"/>
          </p:nvPr>
        </p:nvSpPr>
        <p:spPr>
          <a:xfrm>
            <a:off x="1040525" y="2528250"/>
            <a:ext cx="5479500" cy="207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FFFFFF"/>
              </a:buClr>
              <a:buSzPct val="100000"/>
              <a:buFont typeface="Calibri"/>
              <a:def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buSzPct val="100000"/>
              <a:buFont typeface="Calibri"/>
              <a:def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buSzPct val="100000"/>
              <a:buFont typeface="Calibri"/>
              <a:def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buSzPct val="100000"/>
              <a:buFont typeface="Calibri"/>
              <a:def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buSzPct val="100000"/>
              <a:buFont typeface="Calibri"/>
              <a:def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buSzPct val="100000"/>
              <a:buFont typeface="Calibri"/>
              <a:def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buSzPct val="100000"/>
              <a:buFont typeface="Calibri"/>
              <a:def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buSzPct val="100000"/>
              <a:buFont typeface="Calibri"/>
              <a:def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buSzPct val="100000"/>
              <a:buFont typeface="Calibri"/>
              <a:def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143" name="Shape 14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235924" y="829223"/>
            <a:ext cx="2628925" cy="2089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Shape 1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4325" y="1222450"/>
            <a:ext cx="9252650" cy="3997249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Shape 145"/>
          <p:cNvSpPr txBox="1"/>
          <p:nvPr/>
        </p:nvSpPr>
        <p:spPr>
          <a:xfrm>
            <a:off x="6520050" y="4633800"/>
            <a:ext cx="2344800" cy="228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r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57142"/>
              <a:buFont typeface="Arial"/>
              <a:buNone/>
            </a:pPr>
            <a:r>
              <a:rPr lang="en" sz="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© 2016 Capgemini. All rights reserved.</a:t>
            </a:r>
          </a:p>
          <a:p>
            <a:pPr lvl="0" algn="r" rtl="0">
              <a:spcBef>
                <a:spcPts val="0"/>
              </a:spcBef>
              <a:buNone/>
            </a:pPr>
            <a:endParaRPr sz="7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6" name="Shape 1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1350" y="449687"/>
            <a:ext cx="2628932" cy="608125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Shape 147"/>
          <p:cNvSpPr txBox="1">
            <a:spLocks noGrp="1"/>
          </p:cNvSpPr>
          <p:nvPr>
            <p:ph type="body" idx="2"/>
          </p:nvPr>
        </p:nvSpPr>
        <p:spPr>
          <a:xfrm>
            <a:off x="1040525" y="2528250"/>
            <a:ext cx="5479500" cy="207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FFFFFF"/>
              </a:buClr>
              <a:buSzPct val="100000"/>
              <a:buFont typeface="Calibri"/>
              <a:def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buSzPct val="100000"/>
              <a:buFont typeface="Calibri"/>
              <a:def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buSzPct val="100000"/>
              <a:buFont typeface="Calibri"/>
              <a:def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buSzPct val="100000"/>
              <a:buFont typeface="Calibri"/>
              <a:def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buSzPct val="100000"/>
              <a:buFont typeface="Calibri"/>
              <a:def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buSzPct val="100000"/>
              <a:buFont typeface="Calibri"/>
              <a:def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buSzPct val="100000"/>
              <a:buFont typeface="Calibri"/>
              <a:def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buSzPct val="100000"/>
              <a:buFont typeface="Calibri"/>
              <a:def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buSzPct val="100000"/>
              <a:buFont typeface="Calibri"/>
              <a:def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_2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algn="ctr" rtl="0">
              <a:spcBef>
                <a:spcPts val="0"/>
              </a:spcBef>
              <a:buSzPct val="100000"/>
              <a:defRPr sz="5200"/>
            </a:lvl1pPr>
            <a:lvl2pPr lvl="1" algn="ctr" rtl="0">
              <a:spcBef>
                <a:spcPts val="0"/>
              </a:spcBef>
              <a:buSzPct val="100000"/>
              <a:defRPr sz="5200"/>
            </a:lvl2pPr>
            <a:lvl3pPr lvl="2" algn="ctr" rtl="0">
              <a:spcBef>
                <a:spcPts val="0"/>
              </a:spcBef>
              <a:buSzPct val="100000"/>
              <a:defRPr sz="5200"/>
            </a:lvl3pPr>
            <a:lvl4pPr lvl="3" algn="ctr" rtl="0">
              <a:spcBef>
                <a:spcPts val="0"/>
              </a:spcBef>
              <a:buSzPct val="100000"/>
              <a:defRPr sz="5200"/>
            </a:lvl4pPr>
            <a:lvl5pPr lvl="4" algn="ctr" rtl="0">
              <a:spcBef>
                <a:spcPts val="0"/>
              </a:spcBef>
              <a:buSzPct val="100000"/>
              <a:defRPr sz="5200"/>
            </a:lvl5pPr>
            <a:lvl6pPr lvl="5" algn="ctr" rtl="0">
              <a:spcBef>
                <a:spcPts val="0"/>
              </a:spcBef>
              <a:buSzPct val="100000"/>
              <a:defRPr sz="5200"/>
            </a:lvl6pPr>
            <a:lvl7pPr lvl="6" algn="ctr" rtl="0">
              <a:spcBef>
                <a:spcPts val="0"/>
              </a:spcBef>
              <a:buSzPct val="100000"/>
              <a:defRPr sz="5200"/>
            </a:lvl7pPr>
            <a:lvl8pPr lvl="7" algn="ctr" rtl="0">
              <a:spcBef>
                <a:spcPts val="0"/>
              </a:spcBef>
              <a:buSzPct val="100000"/>
              <a:defRPr sz="5200"/>
            </a:lvl8pPr>
            <a:lvl9pPr lvl="8" algn="ctr" rtl="0">
              <a:spcBef>
                <a:spcPts val="0"/>
              </a:spcBef>
              <a:buSzPct val="100000"/>
              <a:defRPr sz="5200"/>
            </a:lvl9pPr>
          </a:lstStyle>
          <a:p>
            <a:endParaRPr/>
          </a:p>
        </p:txBody>
      </p:sp>
      <p:sp>
        <p:nvSpPr>
          <p:cNvPr id="150" name="Shape 150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>
            <a:endParaRPr/>
          </a:p>
        </p:txBody>
      </p:sp>
      <p:sp>
        <p:nvSpPr>
          <p:cNvPr id="151" name="Shape 151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pPr lvl="0" rtl="0">
                <a:spcBef>
                  <a:spcPts val="0"/>
                </a:spcBef>
                <a:buNone/>
              </a:pPr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_AND_BODY_3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55" name="Shape 155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pPr lvl="0" rtl="0">
                <a:spcBef>
                  <a:spcPts val="0"/>
                </a:spcBef>
                <a:buNone/>
              </a:pPr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_3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/>
        </p:nvSpPr>
        <p:spPr>
          <a:xfrm>
            <a:off x="2744012" y="756700"/>
            <a:ext cx="1081625" cy="1124950"/>
          </a:xfrm>
          <a:custGeom>
            <a:avLst/>
            <a:gdLst/>
            <a:ahLst/>
            <a:cxnLst/>
            <a:rect l="0" t="0" r="0" b="0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158" name="Shape 158"/>
          <p:cNvSpPr/>
          <p:nvPr/>
        </p:nvSpPr>
        <p:spPr>
          <a:xfrm rot="10800000">
            <a:off x="5318350" y="3266725"/>
            <a:ext cx="1081625" cy="1124950"/>
          </a:xfrm>
          <a:custGeom>
            <a:avLst/>
            <a:gdLst/>
            <a:ahLst/>
            <a:cxnLst/>
            <a:rect l="0" t="0" r="0" b="0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159" name="Shape 159"/>
          <p:cNvSpPr txBox="1">
            <a:spLocks noGrp="1"/>
          </p:cNvSpPr>
          <p:nvPr>
            <p:ph type="ctrTitle"/>
          </p:nvPr>
        </p:nvSpPr>
        <p:spPr>
          <a:xfrm>
            <a:off x="3044700" y="1444255"/>
            <a:ext cx="3054600" cy="1537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defRPr/>
            </a:lvl1pPr>
            <a:lvl2pPr lvl="1" algn="ctr" rtl="0">
              <a:spcBef>
                <a:spcPts val="0"/>
              </a:spcBef>
              <a:defRPr/>
            </a:lvl2pPr>
            <a:lvl3pPr lvl="2" algn="ctr" rtl="0">
              <a:spcBef>
                <a:spcPts val="0"/>
              </a:spcBef>
              <a:defRPr/>
            </a:lvl3pPr>
            <a:lvl4pPr lvl="3" algn="ctr" rtl="0">
              <a:spcBef>
                <a:spcPts val="0"/>
              </a:spcBef>
              <a:defRPr/>
            </a:lvl4pPr>
            <a:lvl5pPr lvl="4" algn="ctr" rtl="0">
              <a:spcBef>
                <a:spcPts val="0"/>
              </a:spcBef>
              <a:defRPr/>
            </a:lvl5pPr>
            <a:lvl6pPr lvl="5" algn="ctr" rtl="0">
              <a:spcBef>
                <a:spcPts val="0"/>
              </a:spcBef>
              <a:defRPr/>
            </a:lvl6pPr>
            <a:lvl7pPr lvl="6" algn="ctr" rtl="0">
              <a:spcBef>
                <a:spcPts val="0"/>
              </a:spcBef>
              <a:defRPr/>
            </a:lvl7pPr>
            <a:lvl8pPr lvl="7" algn="ctr" rtl="0">
              <a:spcBef>
                <a:spcPts val="0"/>
              </a:spcBef>
              <a:defRPr/>
            </a:lvl8pPr>
            <a:lvl9pPr lvl="8" algn="ctr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60" name="Shape 160"/>
          <p:cNvSpPr txBox="1">
            <a:spLocks noGrp="1"/>
          </p:cNvSpPr>
          <p:nvPr>
            <p:ph type="subTitle" idx="1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161" name="Shape 161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pPr lvl="0" rtl="0">
                <a:spcBef>
                  <a:spcPts val="0"/>
                </a:spcBef>
                <a:buNone/>
              </a:pPr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_AND_BODY_4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4" name="Shape 164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65" name="Shape 165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66" name="Shape 166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pPr lvl="0" rtl="0">
                <a:spcBef>
                  <a:spcPts val="0"/>
                </a:spcBef>
                <a:buNone/>
              </a:pPr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_4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algn="ctr" rtl="0">
              <a:spcBef>
                <a:spcPts val="0"/>
              </a:spcBef>
              <a:buSzPct val="100000"/>
              <a:defRPr sz="5200"/>
            </a:lvl1pPr>
            <a:lvl2pPr lvl="1" algn="ctr" rtl="0">
              <a:spcBef>
                <a:spcPts val="0"/>
              </a:spcBef>
              <a:buSzPct val="100000"/>
              <a:defRPr sz="5200"/>
            </a:lvl2pPr>
            <a:lvl3pPr lvl="2" algn="ctr" rtl="0">
              <a:spcBef>
                <a:spcPts val="0"/>
              </a:spcBef>
              <a:buSzPct val="100000"/>
              <a:defRPr sz="5200"/>
            </a:lvl3pPr>
            <a:lvl4pPr lvl="3" algn="ctr" rtl="0">
              <a:spcBef>
                <a:spcPts val="0"/>
              </a:spcBef>
              <a:buSzPct val="100000"/>
              <a:defRPr sz="5200"/>
            </a:lvl4pPr>
            <a:lvl5pPr lvl="4" algn="ctr" rtl="0">
              <a:spcBef>
                <a:spcPts val="0"/>
              </a:spcBef>
              <a:buSzPct val="100000"/>
              <a:defRPr sz="5200"/>
            </a:lvl5pPr>
            <a:lvl6pPr lvl="5" algn="ctr" rtl="0">
              <a:spcBef>
                <a:spcPts val="0"/>
              </a:spcBef>
              <a:buSzPct val="100000"/>
              <a:defRPr sz="5200"/>
            </a:lvl6pPr>
            <a:lvl7pPr lvl="6" algn="ctr" rtl="0">
              <a:spcBef>
                <a:spcPts val="0"/>
              </a:spcBef>
              <a:buSzPct val="100000"/>
              <a:defRPr sz="5200"/>
            </a:lvl7pPr>
            <a:lvl8pPr lvl="7" algn="ctr" rtl="0">
              <a:spcBef>
                <a:spcPts val="0"/>
              </a:spcBef>
              <a:buSzPct val="100000"/>
              <a:defRPr sz="5200"/>
            </a:lvl8pPr>
            <a:lvl9pPr lvl="8" algn="ctr" rtl="0">
              <a:spcBef>
                <a:spcPts val="0"/>
              </a:spcBef>
              <a:buSzPct val="100000"/>
              <a:defRPr sz="5200"/>
            </a:lvl9pPr>
          </a:lstStyle>
          <a:p>
            <a:endParaRPr/>
          </a:p>
        </p:txBody>
      </p:sp>
      <p:sp>
        <p:nvSpPr>
          <p:cNvPr id="169" name="Shape 169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>
            <a:endParaRPr/>
          </a:p>
        </p:txBody>
      </p:sp>
      <p:sp>
        <p:nvSpPr>
          <p:cNvPr id="170" name="Shape 170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pPr lvl="0" rtl="0">
                <a:spcBef>
                  <a:spcPts val="0"/>
                </a:spcBef>
                <a:buNone/>
              </a:pPr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_AND_BODY_5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73" name="Shape 17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74" name="Shape 17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pPr lvl="0" rtl="0">
                <a:spcBef>
                  <a:spcPts val="0"/>
                </a:spcBef>
                <a:buNone/>
              </a:pPr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ortada 2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Shape 14" descr="Picture1.jpg"/>
          <p:cNvPicPr preferRelativeResize="0"/>
          <p:nvPr/>
        </p:nvPicPr>
        <p:blipFill rotWithShape="1">
          <a:blip r:embed="rId2">
            <a:alphaModFix/>
          </a:blip>
          <a:srcRect t="9376" b="9376"/>
          <a:stretch/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Shape 15" descr="Picture1.png"/>
          <p:cNvPicPr preferRelativeResize="0"/>
          <p:nvPr/>
        </p:nvPicPr>
        <p:blipFill rotWithShape="1">
          <a:blip r:embed="rId3">
            <a:alphaModFix/>
          </a:blip>
          <a:srcRect t="670" b="670"/>
          <a:stretch/>
        </p:blipFill>
        <p:spPr>
          <a:xfrm>
            <a:off x="0" y="3483506"/>
            <a:ext cx="9144000" cy="16599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Shape 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45599" y="4413500"/>
            <a:ext cx="1903574" cy="533825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694800" y="2312600"/>
            <a:ext cx="5574600" cy="616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None/>
              <a:defRPr sz="3600">
                <a:solidFill>
                  <a:srgbClr val="02B9E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None/>
              <a:defRPr>
                <a:solidFill>
                  <a:srgbClr val="02B9EF"/>
                </a:solidFill>
              </a:defRPr>
            </a:lvl2pPr>
            <a:lvl3pPr lvl="2" rtl="0">
              <a:spcBef>
                <a:spcPts val="0"/>
              </a:spcBef>
              <a:buNone/>
              <a:defRPr>
                <a:solidFill>
                  <a:srgbClr val="02B9EF"/>
                </a:solidFill>
              </a:defRPr>
            </a:lvl3pPr>
            <a:lvl4pPr lvl="3" rtl="0">
              <a:spcBef>
                <a:spcPts val="0"/>
              </a:spcBef>
              <a:buNone/>
              <a:defRPr>
                <a:solidFill>
                  <a:srgbClr val="02B9EF"/>
                </a:solidFill>
              </a:defRPr>
            </a:lvl4pPr>
            <a:lvl5pPr lvl="4" rtl="0">
              <a:spcBef>
                <a:spcPts val="0"/>
              </a:spcBef>
              <a:buNone/>
              <a:defRPr>
                <a:solidFill>
                  <a:srgbClr val="02B9EF"/>
                </a:solidFill>
              </a:defRPr>
            </a:lvl5pPr>
            <a:lvl6pPr lvl="5" rtl="0">
              <a:spcBef>
                <a:spcPts val="0"/>
              </a:spcBef>
              <a:buNone/>
              <a:defRPr>
                <a:solidFill>
                  <a:srgbClr val="02B9EF"/>
                </a:solidFill>
              </a:defRPr>
            </a:lvl6pPr>
            <a:lvl7pPr lvl="6" rtl="0">
              <a:spcBef>
                <a:spcPts val="0"/>
              </a:spcBef>
              <a:buNone/>
              <a:defRPr>
                <a:solidFill>
                  <a:srgbClr val="02B9EF"/>
                </a:solidFill>
              </a:defRPr>
            </a:lvl7pPr>
            <a:lvl8pPr lvl="7" rtl="0">
              <a:spcBef>
                <a:spcPts val="0"/>
              </a:spcBef>
              <a:buNone/>
              <a:defRPr>
                <a:solidFill>
                  <a:srgbClr val="02B9EF"/>
                </a:solidFill>
              </a:defRPr>
            </a:lvl8pPr>
            <a:lvl9pPr lvl="8" rtl="0">
              <a:spcBef>
                <a:spcPts val="0"/>
              </a:spcBef>
              <a:buNone/>
              <a:defRPr>
                <a:solidFill>
                  <a:srgbClr val="02B9EF"/>
                </a:solidFill>
              </a:defRPr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subTitle" idx="1"/>
          </p:nvPr>
        </p:nvSpPr>
        <p:spPr>
          <a:xfrm>
            <a:off x="694800" y="2929400"/>
            <a:ext cx="5277600" cy="37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None/>
              <a:defRPr sz="1600">
                <a:solidFill>
                  <a:srgbClr val="02B9E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None/>
              <a:defRPr sz="1200">
                <a:solidFill>
                  <a:srgbClr val="02B9EF"/>
                </a:solidFill>
              </a:defRPr>
            </a:lvl2pPr>
            <a:lvl3pPr lvl="2" rtl="0">
              <a:spcBef>
                <a:spcPts val="0"/>
              </a:spcBef>
              <a:buNone/>
              <a:defRPr sz="1200">
                <a:solidFill>
                  <a:srgbClr val="02B9EF"/>
                </a:solidFill>
              </a:defRPr>
            </a:lvl3pPr>
            <a:lvl4pPr lvl="3" rtl="0">
              <a:spcBef>
                <a:spcPts val="0"/>
              </a:spcBef>
              <a:buNone/>
              <a:defRPr sz="1200">
                <a:solidFill>
                  <a:srgbClr val="02B9EF"/>
                </a:solidFill>
              </a:defRPr>
            </a:lvl4pPr>
            <a:lvl5pPr lvl="4" rtl="0">
              <a:spcBef>
                <a:spcPts val="0"/>
              </a:spcBef>
              <a:buNone/>
              <a:defRPr sz="1200">
                <a:solidFill>
                  <a:srgbClr val="02B9EF"/>
                </a:solidFill>
              </a:defRPr>
            </a:lvl5pPr>
            <a:lvl6pPr lvl="5" rtl="0">
              <a:spcBef>
                <a:spcPts val="0"/>
              </a:spcBef>
              <a:buNone/>
              <a:defRPr sz="1200">
                <a:solidFill>
                  <a:srgbClr val="02B9EF"/>
                </a:solidFill>
              </a:defRPr>
            </a:lvl6pPr>
            <a:lvl7pPr lvl="6" rtl="0">
              <a:spcBef>
                <a:spcPts val="0"/>
              </a:spcBef>
              <a:buNone/>
              <a:defRPr sz="1200">
                <a:solidFill>
                  <a:srgbClr val="02B9EF"/>
                </a:solidFill>
              </a:defRPr>
            </a:lvl7pPr>
            <a:lvl8pPr lvl="7" rtl="0">
              <a:spcBef>
                <a:spcPts val="0"/>
              </a:spcBef>
              <a:buNone/>
              <a:defRPr sz="1200">
                <a:solidFill>
                  <a:srgbClr val="02B9EF"/>
                </a:solidFill>
              </a:defRPr>
            </a:lvl8pPr>
            <a:lvl9pPr lvl="8" rtl="0">
              <a:spcBef>
                <a:spcPts val="0"/>
              </a:spcBef>
              <a:buNone/>
              <a:defRPr sz="1200">
                <a:solidFill>
                  <a:srgbClr val="02B9E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_5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algn="ctr" rtl="0">
              <a:spcBef>
                <a:spcPts val="0"/>
              </a:spcBef>
              <a:buSzPct val="100000"/>
              <a:defRPr sz="5200"/>
            </a:lvl1pPr>
            <a:lvl2pPr lvl="1" algn="ctr" rtl="0">
              <a:spcBef>
                <a:spcPts val="0"/>
              </a:spcBef>
              <a:buSzPct val="100000"/>
              <a:defRPr sz="5200"/>
            </a:lvl2pPr>
            <a:lvl3pPr lvl="2" algn="ctr" rtl="0">
              <a:spcBef>
                <a:spcPts val="0"/>
              </a:spcBef>
              <a:buSzPct val="100000"/>
              <a:defRPr sz="5200"/>
            </a:lvl3pPr>
            <a:lvl4pPr lvl="3" algn="ctr" rtl="0">
              <a:spcBef>
                <a:spcPts val="0"/>
              </a:spcBef>
              <a:buSzPct val="100000"/>
              <a:defRPr sz="5200"/>
            </a:lvl4pPr>
            <a:lvl5pPr lvl="4" algn="ctr" rtl="0">
              <a:spcBef>
                <a:spcPts val="0"/>
              </a:spcBef>
              <a:buSzPct val="100000"/>
              <a:defRPr sz="5200"/>
            </a:lvl5pPr>
            <a:lvl6pPr lvl="5" algn="ctr" rtl="0">
              <a:spcBef>
                <a:spcPts val="0"/>
              </a:spcBef>
              <a:buSzPct val="100000"/>
              <a:defRPr sz="5200"/>
            </a:lvl6pPr>
            <a:lvl7pPr lvl="6" algn="ctr" rtl="0">
              <a:spcBef>
                <a:spcPts val="0"/>
              </a:spcBef>
              <a:buSzPct val="100000"/>
              <a:defRPr sz="5200"/>
            </a:lvl7pPr>
            <a:lvl8pPr lvl="7" algn="ctr" rtl="0">
              <a:spcBef>
                <a:spcPts val="0"/>
              </a:spcBef>
              <a:buSzPct val="100000"/>
              <a:defRPr sz="5200"/>
            </a:lvl8pPr>
            <a:lvl9pPr lvl="8" algn="ctr" rtl="0">
              <a:spcBef>
                <a:spcPts val="0"/>
              </a:spcBef>
              <a:buSzPct val="100000"/>
              <a:defRPr sz="5200"/>
            </a:lvl9pPr>
          </a:lstStyle>
          <a:p>
            <a:endParaRPr/>
          </a:p>
        </p:txBody>
      </p:sp>
      <p:sp>
        <p:nvSpPr>
          <p:cNvPr id="177" name="Shape 177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>
            <a:endParaRPr/>
          </a:p>
        </p:txBody>
      </p:sp>
      <p:sp>
        <p:nvSpPr>
          <p:cNvPr id="178" name="Shape 17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pPr lvl="0" rtl="0">
                <a:spcBef>
                  <a:spcPts val="0"/>
                </a:spcBef>
                <a:buNone/>
              </a:pPr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_AND_BODY_6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1" name="Shape 18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2" name="Shape 182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pPr lvl="0" rtl="0">
                <a:spcBef>
                  <a:spcPts val="0"/>
                </a:spcBef>
                <a:buNone/>
              </a:pPr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_6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algn="ctr" rtl="0">
              <a:spcBef>
                <a:spcPts val="0"/>
              </a:spcBef>
              <a:buSzPct val="100000"/>
              <a:defRPr sz="5200"/>
            </a:lvl1pPr>
            <a:lvl2pPr lvl="1" algn="ctr" rtl="0">
              <a:spcBef>
                <a:spcPts val="0"/>
              </a:spcBef>
              <a:buSzPct val="100000"/>
              <a:defRPr sz="5200"/>
            </a:lvl2pPr>
            <a:lvl3pPr lvl="2" algn="ctr" rtl="0">
              <a:spcBef>
                <a:spcPts val="0"/>
              </a:spcBef>
              <a:buSzPct val="100000"/>
              <a:defRPr sz="5200"/>
            </a:lvl3pPr>
            <a:lvl4pPr lvl="3" algn="ctr" rtl="0">
              <a:spcBef>
                <a:spcPts val="0"/>
              </a:spcBef>
              <a:buSzPct val="100000"/>
              <a:defRPr sz="5200"/>
            </a:lvl4pPr>
            <a:lvl5pPr lvl="4" algn="ctr" rtl="0">
              <a:spcBef>
                <a:spcPts val="0"/>
              </a:spcBef>
              <a:buSzPct val="100000"/>
              <a:defRPr sz="5200"/>
            </a:lvl5pPr>
            <a:lvl6pPr lvl="5" algn="ctr" rtl="0">
              <a:spcBef>
                <a:spcPts val="0"/>
              </a:spcBef>
              <a:buSzPct val="100000"/>
              <a:defRPr sz="5200"/>
            </a:lvl6pPr>
            <a:lvl7pPr lvl="6" algn="ctr" rtl="0">
              <a:spcBef>
                <a:spcPts val="0"/>
              </a:spcBef>
              <a:buSzPct val="100000"/>
              <a:defRPr sz="5200"/>
            </a:lvl7pPr>
            <a:lvl8pPr lvl="7" algn="ctr" rtl="0">
              <a:spcBef>
                <a:spcPts val="0"/>
              </a:spcBef>
              <a:buSzPct val="100000"/>
              <a:defRPr sz="5200"/>
            </a:lvl8pPr>
            <a:lvl9pPr lvl="8" algn="ctr" rtl="0">
              <a:spcBef>
                <a:spcPts val="0"/>
              </a:spcBef>
              <a:buSzPct val="100000"/>
              <a:defRPr sz="5200"/>
            </a:lvl9pPr>
          </a:lstStyle>
          <a:p>
            <a:endParaRPr/>
          </a:p>
        </p:txBody>
      </p:sp>
      <p:sp>
        <p:nvSpPr>
          <p:cNvPr id="185" name="Shape 18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>
            <a:endParaRPr/>
          </a:p>
        </p:txBody>
      </p:sp>
      <p:sp>
        <p:nvSpPr>
          <p:cNvPr id="186" name="Shape 186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pPr lvl="0" rtl="0">
                <a:spcBef>
                  <a:spcPts val="0"/>
                </a:spcBef>
                <a:buNone/>
              </a:pPr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Índice">
    <p:bg>
      <p:bgPr>
        <a:solidFill>
          <a:srgbClr val="FFFFFF"/>
        </a:solid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hape 20"/>
          <p:cNvCxnSpPr>
            <a:stCxn id="21" idx="1"/>
          </p:cNvCxnSpPr>
          <p:nvPr/>
        </p:nvCxnSpPr>
        <p:spPr>
          <a:xfrm>
            <a:off x="8457957" y="4881766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2" name="Shape 22"/>
          <p:cNvCxnSpPr>
            <a:stCxn id="21" idx="1"/>
            <a:endCxn id="21" idx="1"/>
          </p:cNvCxnSpPr>
          <p:nvPr/>
        </p:nvCxnSpPr>
        <p:spPr>
          <a:xfrm>
            <a:off x="8457957" y="4881766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3" name="Shape 23"/>
          <p:cNvSpPr/>
          <p:nvPr/>
        </p:nvSpPr>
        <p:spPr>
          <a:xfrm>
            <a:off x="8595300" y="21300"/>
            <a:ext cx="567000" cy="548700"/>
          </a:xfrm>
          <a:prstGeom prst="ellipse">
            <a:avLst/>
          </a:prstGeom>
          <a:solidFill>
            <a:srgbClr val="02B9E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24" name="Shape 24"/>
          <p:cNvSpPr/>
          <p:nvPr/>
        </p:nvSpPr>
        <p:spPr>
          <a:xfrm>
            <a:off x="-9050" y="0"/>
            <a:ext cx="9171300" cy="368700"/>
          </a:xfrm>
          <a:prstGeom prst="rect">
            <a:avLst/>
          </a:prstGeom>
          <a:solidFill>
            <a:srgbClr val="02B9E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sldNum" idx="12"/>
          </p:nvPr>
        </p:nvSpPr>
        <p:spPr>
          <a:xfrm>
            <a:off x="8472457" y="47394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fld id="{00000000-1234-1234-1234-123412341234}" type="slidenum">
              <a:rPr lang="en" sz="700">
                <a:latin typeface="Calibri"/>
                <a:ea typeface="Calibri"/>
                <a:cs typeface="Calibri"/>
                <a:sym typeface="Calibri"/>
              </a:rPr>
              <a:pPr lvl="0" algn="ctr" rtl="0">
                <a:spcBef>
                  <a:spcPts val="0"/>
                </a:spcBef>
                <a:buNone/>
              </a:pPr>
              <a:t>‹#›</a:t>
            </a:fld>
            <a:endParaRPr lang="en" sz="7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6" name="Shape 26"/>
          <p:cNvCxnSpPr/>
          <p:nvPr/>
        </p:nvCxnSpPr>
        <p:spPr>
          <a:xfrm>
            <a:off x="-9050" y="4706300"/>
            <a:ext cx="9171300" cy="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7" name="Shape 27"/>
          <p:cNvSpPr txBox="1"/>
          <p:nvPr/>
        </p:nvSpPr>
        <p:spPr>
          <a:xfrm>
            <a:off x="364250" y="4709725"/>
            <a:ext cx="7896300" cy="344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r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information contained in this presentation is proprietary.</a:t>
            </a:r>
          </a:p>
          <a:p>
            <a:pPr lvl="0" algn="r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2017 Capgemini. All rights reserved. Rightshore</a:t>
            </a:r>
            <a:r>
              <a:rPr lang="en" sz="600" baseline="30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®  </a:t>
            </a:r>
            <a:r>
              <a:rPr lang="en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 a trademark belonging to Capgemini.</a:t>
            </a:r>
          </a:p>
          <a:p>
            <a:pPr lvl="0" algn="r" rt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28" name="Shape 28"/>
          <p:cNvCxnSpPr/>
          <p:nvPr/>
        </p:nvCxnSpPr>
        <p:spPr>
          <a:xfrm>
            <a:off x="8427500" y="4788750"/>
            <a:ext cx="0" cy="2136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9" name="Shape 29"/>
          <p:cNvSpPr/>
          <p:nvPr/>
        </p:nvSpPr>
        <p:spPr>
          <a:xfrm>
            <a:off x="-9050" y="222600"/>
            <a:ext cx="8952600" cy="344100"/>
          </a:xfrm>
          <a:prstGeom prst="rect">
            <a:avLst/>
          </a:prstGeom>
          <a:solidFill>
            <a:srgbClr val="02B9E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title"/>
          </p:nvPr>
        </p:nvSpPr>
        <p:spPr>
          <a:xfrm>
            <a:off x="449100" y="0"/>
            <a:ext cx="7820700" cy="591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None/>
              <a:defRPr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body" idx="1"/>
          </p:nvPr>
        </p:nvSpPr>
        <p:spPr>
          <a:xfrm>
            <a:off x="449100" y="949600"/>
            <a:ext cx="7978500" cy="3322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lnSpc>
                <a:spcPct val="150000"/>
              </a:lnSpc>
              <a:spcBef>
                <a:spcPts val="0"/>
              </a:spcBef>
              <a:buClr>
                <a:srgbClr val="CCCCCC"/>
              </a:buClr>
              <a:buSzPct val="100000"/>
              <a:buFont typeface="Calibri"/>
              <a:buChar char="●"/>
              <a:defRPr sz="200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lnSpc>
                <a:spcPct val="200000"/>
              </a:lnSpc>
              <a:spcBef>
                <a:spcPts val="0"/>
              </a:spcBef>
              <a:buClr>
                <a:srgbClr val="CCCCCC"/>
              </a:buClr>
              <a:buSzPct val="100000"/>
              <a:buFont typeface="Calibri"/>
              <a:buChar char="○"/>
              <a:defRPr sz="200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lnSpc>
                <a:spcPct val="200000"/>
              </a:lnSpc>
              <a:spcBef>
                <a:spcPts val="0"/>
              </a:spcBef>
              <a:buClr>
                <a:srgbClr val="CCCCCC"/>
              </a:buClr>
              <a:buSzPct val="100000"/>
              <a:buFont typeface="Calibri"/>
              <a:buChar char="■"/>
              <a:defRPr sz="200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lnSpc>
                <a:spcPct val="200000"/>
              </a:lnSpc>
              <a:spcBef>
                <a:spcPts val="0"/>
              </a:spcBef>
              <a:buClr>
                <a:srgbClr val="CCCCCC"/>
              </a:buClr>
              <a:buSzPct val="100000"/>
              <a:buFont typeface="Calibri"/>
              <a:buChar char="●"/>
              <a:defRPr sz="200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lnSpc>
                <a:spcPct val="200000"/>
              </a:lnSpc>
              <a:spcBef>
                <a:spcPts val="0"/>
              </a:spcBef>
              <a:buClr>
                <a:srgbClr val="CCCCCC"/>
              </a:buClr>
              <a:buSzPct val="100000"/>
              <a:buFont typeface="Calibri"/>
              <a:buChar char="○"/>
              <a:defRPr sz="200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lnSpc>
                <a:spcPct val="200000"/>
              </a:lnSpc>
              <a:spcBef>
                <a:spcPts val="0"/>
              </a:spcBef>
              <a:buClr>
                <a:srgbClr val="CCCCCC"/>
              </a:buClr>
              <a:buSzPct val="100000"/>
              <a:buFont typeface="Calibri"/>
              <a:buChar char="■"/>
              <a:defRPr sz="200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lnSpc>
                <a:spcPct val="200000"/>
              </a:lnSpc>
              <a:spcBef>
                <a:spcPts val="0"/>
              </a:spcBef>
              <a:buClr>
                <a:srgbClr val="CCCCCC"/>
              </a:buClr>
              <a:buSzPct val="100000"/>
              <a:buFont typeface="Calibri"/>
              <a:buChar char="●"/>
              <a:defRPr sz="200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lnSpc>
                <a:spcPct val="200000"/>
              </a:lnSpc>
              <a:spcBef>
                <a:spcPts val="0"/>
              </a:spcBef>
              <a:buClr>
                <a:srgbClr val="CCCCCC"/>
              </a:buClr>
              <a:buSzPct val="100000"/>
              <a:buFont typeface="Calibri"/>
              <a:buChar char="○"/>
              <a:defRPr sz="200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lnSpc>
                <a:spcPct val="200000"/>
              </a:lnSpc>
              <a:spcBef>
                <a:spcPts val="0"/>
              </a:spcBef>
              <a:buClr>
                <a:srgbClr val="CCCCCC"/>
              </a:buClr>
              <a:buSzPct val="100000"/>
              <a:buFont typeface="Calibri"/>
              <a:buChar char="■"/>
              <a:defRPr sz="200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" name="Shape 32"/>
          <p:cNvSpPr/>
          <p:nvPr/>
        </p:nvSpPr>
        <p:spPr>
          <a:xfrm rot="5400000">
            <a:off x="33100" y="475150"/>
            <a:ext cx="348000" cy="432300"/>
          </a:xfrm>
          <a:prstGeom prst="rtTriangle">
            <a:avLst/>
          </a:prstGeom>
          <a:solidFill>
            <a:srgbClr val="02B9E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3" name="Shape 33"/>
          <p:cNvSpPr/>
          <p:nvPr/>
        </p:nvSpPr>
        <p:spPr>
          <a:xfrm rot="10800000">
            <a:off x="-9050" y="570000"/>
            <a:ext cx="387600" cy="574800"/>
          </a:xfrm>
          <a:prstGeom prst="flowChartDelay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ase con título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Shape 35"/>
          <p:cNvCxnSpPr>
            <a:stCxn id="36" idx="1"/>
            <a:endCxn id="36" idx="1"/>
          </p:cNvCxnSpPr>
          <p:nvPr/>
        </p:nvCxnSpPr>
        <p:spPr>
          <a:xfrm>
            <a:off x="8457957" y="4881766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pic>
        <p:nvPicPr>
          <p:cNvPr id="37" name="Shape 37" descr="laptop-602620_1920.jpg"/>
          <p:cNvPicPr preferRelativeResize="0"/>
          <p:nvPr/>
        </p:nvPicPr>
        <p:blipFill rotWithShape="1">
          <a:blip r:embed="rId2">
            <a:alphaModFix amt="50000"/>
          </a:blip>
          <a:srcRect t="7813" b="7813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Shape 38" descr="Picture3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93824"/>
            <a:ext cx="9144000" cy="1612199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Shape 39"/>
          <p:cNvSpPr txBox="1">
            <a:spLocks noGrp="1"/>
          </p:cNvSpPr>
          <p:nvPr>
            <p:ph type="title"/>
          </p:nvPr>
        </p:nvSpPr>
        <p:spPr>
          <a:xfrm>
            <a:off x="7275" y="1697650"/>
            <a:ext cx="9171300" cy="669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buNone/>
              <a:defRPr sz="3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ubTitle" idx="1"/>
          </p:nvPr>
        </p:nvSpPr>
        <p:spPr>
          <a:xfrm>
            <a:off x="14575" y="2407750"/>
            <a:ext cx="9171300" cy="669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buNone/>
              <a:defRPr sz="2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ase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/>
          <p:nvPr/>
        </p:nvSpPr>
        <p:spPr>
          <a:xfrm>
            <a:off x="8595300" y="21300"/>
            <a:ext cx="567000" cy="548700"/>
          </a:xfrm>
          <a:prstGeom prst="ellipse">
            <a:avLst/>
          </a:prstGeom>
          <a:solidFill>
            <a:srgbClr val="02B9E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43" name="Shape 43"/>
          <p:cNvSpPr/>
          <p:nvPr/>
        </p:nvSpPr>
        <p:spPr>
          <a:xfrm>
            <a:off x="-9050" y="222600"/>
            <a:ext cx="8952600" cy="344100"/>
          </a:xfrm>
          <a:prstGeom prst="rect">
            <a:avLst/>
          </a:prstGeom>
          <a:solidFill>
            <a:srgbClr val="02B9E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4" name="Shape 44"/>
          <p:cNvSpPr/>
          <p:nvPr/>
        </p:nvSpPr>
        <p:spPr>
          <a:xfrm rot="5400000">
            <a:off x="28600" y="479650"/>
            <a:ext cx="357000" cy="432300"/>
          </a:xfrm>
          <a:prstGeom prst="rtTriangle">
            <a:avLst/>
          </a:prstGeom>
          <a:solidFill>
            <a:srgbClr val="02B9E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5" name="Shape 45"/>
          <p:cNvSpPr/>
          <p:nvPr/>
        </p:nvSpPr>
        <p:spPr>
          <a:xfrm rot="10800000">
            <a:off x="-9050" y="570000"/>
            <a:ext cx="387600" cy="574800"/>
          </a:xfrm>
          <a:prstGeom prst="flowChartDelay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46" name="Shape 46"/>
          <p:cNvCxnSpPr>
            <a:stCxn id="47" idx="1"/>
            <a:endCxn id="47" idx="1"/>
          </p:cNvCxnSpPr>
          <p:nvPr/>
        </p:nvCxnSpPr>
        <p:spPr>
          <a:xfrm>
            <a:off x="8457957" y="4881766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48" name="Shape 48"/>
          <p:cNvSpPr/>
          <p:nvPr/>
        </p:nvSpPr>
        <p:spPr>
          <a:xfrm>
            <a:off x="-9050" y="0"/>
            <a:ext cx="9171300" cy="368700"/>
          </a:xfrm>
          <a:prstGeom prst="rect">
            <a:avLst/>
          </a:prstGeom>
          <a:solidFill>
            <a:srgbClr val="02B9E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title"/>
          </p:nvPr>
        </p:nvSpPr>
        <p:spPr>
          <a:xfrm>
            <a:off x="449100" y="0"/>
            <a:ext cx="8494500" cy="591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None/>
              <a:defRPr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body" idx="1"/>
          </p:nvPr>
        </p:nvSpPr>
        <p:spPr>
          <a:xfrm>
            <a:off x="449100" y="1005475"/>
            <a:ext cx="7978500" cy="3322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sldNum" idx="12"/>
          </p:nvPr>
        </p:nvSpPr>
        <p:spPr>
          <a:xfrm>
            <a:off x="8472457" y="47394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fld id="{00000000-1234-1234-1234-123412341234}" type="slidenum">
              <a:rPr lang="en" sz="700">
                <a:latin typeface="Calibri"/>
                <a:ea typeface="Calibri"/>
                <a:cs typeface="Calibri"/>
                <a:sym typeface="Calibri"/>
              </a:rPr>
              <a:pPr lvl="0" algn="ctr" rtl="0">
                <a:spcBef>
                  <a:spcPts val="0"/>
                </a:spcBef>
                <a:buNone/>
              </a:pPr>
              <a:t>‹#›</a:t>
            </a:fld>
            <a:endParaRPr lang="en" sz="7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2" name="Shape 52"/>
          <p:cNvCxnSpPr/>
          <p:nvPr/>
        </p:nvCxnSpPr>
        <p:spPr>
          <a:xfrm>
            <a:off x="-9050" y="4706300"/>
            <a:ext cx="9171300" cy="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53" name="Shape 53"/>
          <p:cNvSpPr txBox="1"/>
          <p:nvPr/>
        </p:nvSpPr>
        <p:spPr>
          <a:xfrm>
            <a:off x="364250" y="4709725"/>
            <a:ext cx="7896300" cy="344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r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information contained in this presentation is proprietary.</a:t>
            </a:r>
          </a:p>
          <a:p>
            <a:pPr lvl="0" algn="r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2017 Capgemini. All rights reserved. Rightshore</a:t>
            </a:r>
            <a:r>
              <a:rPr lang="en" sz="600" baseline="30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®  </a:t>
            </a:r>
            <a:r>
              <a:rPr lang="en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 a trademark belonging to Capgemini.</a:t>
            </a:r>
          </a:p>
          <a:p>
            <a:pPr lvl="0" algn="r" rt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54" name="Shape 54"/>
          <p:cNvCxnSpPr/>
          <p:nvPr/>
        </p:nvCxnSpPr>
        <p:spPr>
          <a:xfrm>
            <a:off x="8427500" y="4788750"/>
            <a:ext cx="0" cy="2136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lg" len="lg"/>
            <a:tailEnd type="none" w="lg" len="lg"/>
          </a:ln>
        </p:spPr>
      </p:cxnSp>
      <p:pic>
        <p:nvPicPr>
          <p:cNvPr id="55" name="Shape 5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36723" y="4782499"/>
            <a:ext cx="1073021" cy="344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ase dos columnas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7" name="Shape 57"/>
          <p:cNvCxnSpPr>
            <a:stCxn id="58" idx="1"/>
            <a:endCxn id="58" idx="1"/>
          </p:cNvCxnSpPr>
          <p:nvPr/>
        </p:nvCxnSpPr>
        <p:spPr>
          <a:xfrm>
            <a:off x="8457957" y="4881766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59" name="Shape 59"/>
          <p:cNvSpPr/>
          <p:nvPr/>
        </p:nvSpPr>
        <p:spPr>
          <a:xfrm>
            <a:off x="8595300" y="21300"/>
            <a:ext cx="567000" cy="548700"/>
          </a:xfrm>
          <a:prstGeom prst="ellipse">
            <a:avLst/>
          </a:prstGeom>
          <a:solidFill>
            <a:srgbClr val="02B9E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60" name="Shape 60"/>
          <p:cNvSpPr/>
          <p:nvPr/>
        </p:nvSpPr>
        <p:spPr>
          <a:xfrm>
            <a:off x="-9050" y="222600"/>
            <a:ext cx="8952600" cy="344100"/>
          </a:xfrm>
          <a:prstGeom prst="rect">
            <a:avLst/>
          </a:prstGeom>
          <a:solidFill>
            <a:srgbClr val="02B9E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1" name="Shape 61"/>
          <p:cNvSpPr/>
          <p:nvPr/>
        </p:nvSpPr>
        <p:spPr>
          <a:xfrm rot="5400000">
            <a:off x="28600" y="479650"/>
            <a:ext cx="357000" cy="432300"/>
          </a:xfrm>
          <a:prstGeom prst="rtTriangle">
            <a:avLst/>
          </a:prstGeom>
          <a:solidFill>
            <a:srgbClr val="02B9E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2" name="Shape 62"/>
          <p:cNvSpPr/>
          <p:nvPr/>
        </p:nvSpPr>
        <p:spPr>
          <a:xfrm rot="10800000">
            <a:off x="-9050" y="570000"/>
            <a:ext cx="387600" cy="574800"/>
          </a:xfrm>
          <a:prstGeom prst="flowChartDelay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3" name="Shape 63"/>
          <p:cNvSpPr/>
          <p:nvPr/>
        </p:nvSpPr>
        <p:spPr>
          <a:xfrm>
            <a:off x="-9050" y="0"/>
            <a:ext cx="9171300" cy="368700"/>
          </a:xfrm>
          <a:prstGeom prst="rect">
            <a:avLst/>
          </a:prstGeom>
          <a:solidFill>
            <a:srgbClr val="02B9E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title"/>
          </p:nvPr>
        </p:nvSpPr>
        <p:spPr>
          <a:xfrm>
            <a:off x="449100" y="0"/>
            <a:ext cx="8494500" cy="591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None/>
              <a:defRPr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449100" y="1005475"/>
            <a:ext cx="4155300" cy="3322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6" name="Shape 66"/>
          <p:cNvSpPr txBox="1">
            <a:spLocks noGrp="1"/>
          </p:cNvSpPr>
          <p:nvPr>
            <p:ph type="body" idx="2"/>
          </p:nvPr>
        </p:nvSpPr>
        <p:spPr>
          <a:xfrm>
            <a:off x="4528200" y="1005475"/>
            <a:ext cx="4155300" cy="3322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sldNum" idx="12"/>
          </p:nvPr>
        </p:nvSpPr>
        <p:spPr>
          <a:xfrm>
            <a:off x="8472457" y="47394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fld id="{00000000-1234-1234-1234-123412341234}" type="slidenum">
              <a:rPr lang="en" sz="700">
                <a:latin typeface="Calibri"/>
                <a:ea typeface="Calibri"/>
                <a:cs typeface="Calibri"/>
                <a:sym typeface="Calibri"/>
              </a:rPr>
              <a:pPr lvl="0" algn="ctr" rtl="0">
                <a:spcBef>
                  <a:spcPts val="0"/>
                </a:spcBef>
                <a:buNone/>
              </a:pPr>
              <a:t>‹#›</a:t>
            </a:fld>
            <a:endParaRPr lang="en" sz="7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8" name="Shape 68"/>
          <p:cNvCxnSpPr/>
          <p:nvPr/>
        </p:nvCxnSpPr>
        <p:spPr>
          <a:xfrm>
            <a:off x="-9050" y="4706300"/>
            <a:ext cx="9171300" cy="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9" name="Shape 69"/>
          <p:cNvSpPr txBox="1"/>
          <p:nvPr/>
        </p:nvSpPr>
        <p:spPr>
          <a:xfrm>
            <a:off x="364250" y="4709725"/>
            <a:ext cx="7896300" cy="344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r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information contained in this presentation is proprietary.</a:t>
            </a:r>
          </a:p>
          <a:p>
            <a:pPr lvl="0" algn="r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2017 Capgemini. All rights reserved. Rightshore</a:t>
            </a:r>
            <a:r>
              <a:rPr lang="en" sz="600" baseline="30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®  </a:t>
            </a:r>
            <a:r>
              <a:rPr lang="en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 a trademark belonging to Capgemini.</a:t>
            </a:r>
          </a:p>
          <a:p>
            <a:pPr lvl="0" algn="r" rt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70" name="Shape 70"/>
          <p:cNvCxnSpPr/>
          <p:nvPr/>
        </p:nvCxnSpPr>
        <p:spPr>
          <a:xfrm>
            <a:off x="8427500" y="4788750"/>
            <a:ext cx="0" cy="2136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lg" len="lg"/>
            <a:tailEnd type="none" w="lg" len="lg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Número grande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2" name="Shape 72"/>
          <p:cNvCxnSpPr>
            <a:stCxn id="73" idx="1"/>
            <a:endCxn id="73" idx="1"/>
          </p:cNvCxnSpPr>
          <p:nvPr/>
        </p:nvCxnSpPr>
        <p:spPr>
          <a:xfrm>
            <a:off x="8457957" y="4881766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74" name="Shape 74"/>
          <p:cNvSpPr/>
          <p:nvPr/>
        </p:nvSpPr>
        <p:spPr>
          <a:xfrm rot="10800000">
            <a:off x="-9050" y="570000"/>
            <a:ext cx="387600" cy="574800"/>
          </a:xfrm>
          <a:prstGeom prst="flowChartDelay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5" name="Shape 75"/>
          <p:cNvSpPr/>
          <p:nvPr/>
        </p:nvSpPr>
        <p:spPr>
          <a:xfrm>
            <a:off x="8595300" y="21300"/>
            <a:ext cx="567000" cy="548700"/>
          </a:xfrm>
          <a:prstGeom prst="ellipse">
            <a:avLst/>
          </a:prstGeom>
          <a:solidFill>
            <a:srgbClr val="02B9E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76" name="Shape 76"/>
          <p:cNvSpPr/>
          <p:nvPr/>
        </p:nvSpPr>
        <p:spPr>
          <a:xfrm>
            <a:off x="-9050" y="222600"/>
            <a:ext cx="8952600" cy="344100"/>
          </a:xfrm>
          <a:prstGeom prst="rect">
            <a:avLst/>
          </a:prstGeom>
          <a:solidFill>
            <a:srgbClr val="02B9E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7" name="Shape 77"/>
          <p:cNvSpPr/>
          <p:nvPr/>
        </p:nvSpPr>
        <p:spPr>
          <a:xfrm rot="5400000">
            <a:off x="28600" y="479650"/>
            <a:ext cx="357000" cy="432300"/>
          </a:xfrm>
          <a:prstGeom prst="rtTriangle">
            <a:avLst/>
          </a:prstGeom>
          <a:solidFill>
            <a:srgbClr val="02B9E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8" name="Shape 78"/>
          <p:cNvSpPr/>
          <p:nvPr/>
        </p:nvSpPr>
        <p:spPr>
          <a:xfrm rot="10800000">
            <a:off x="-9050" y="570000"/>
            <a:ext cx="387600" cy="574800"/>
          </a:xfrm>
          <a:prstGeom prst="flowChartDelay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9" name="Shape 79"/>
          <p:cNvSpPr/>
          <p:nvPr/>
        </p:nvSpPr>
        <p:spPr>
          <a:xfrm>
            <a:off x="-9050" y="0"/>
            <a:ext cx="9171300" cy="368700"/>
          </a:xfrm>
          <a:prstGeom prst="rect">
            <a:avLst/>
          </a:prstGeom>
          <a:solidFill>
            <a:srgbClr val="02B9E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title"/>
          </p:nvPr>
        </p:nvSpPr>
        <p:spPr>
          <a:xfrm>
            <a:off x="449100" y="0"/>
            <a:ext cx="8494500" cy="591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None/>
              <a:defRPr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1" name="Shape 81"/>
          <p:cNvSpPr txBox="1">
            <a:spLocks noGrp="1"/>
          </p:cNvSpPr>
          <p:nvPr>
            <p:ph type="sldNum" idx="12"/>
          </p:nvPr>
        </p:nvSpPr>
        <p:spPr>
          <a:xfrm>
            <a:off x="8472457" y="47394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fld id="{00000000-1234-1234-1234-123412341234}" type="slidenum">
              <a:rPr lang="en" sz="700">
                <a:latin typeface="Calibri"/>
                <a:ea typeface="Calibri"/>
                <a:cs typeface="Calibri"/>
                <a:sym typeface="Calibri"/>
              </a:rPr>
              <a:pPr lvl="0" algn="ctr" rtl="0">
                <a:spcBef>
                  <a:spcPts val="0"/>
                </a:spcBef>
                <a:buNone/>
              </a:pPr>
              <a:t>‹#›</a:t>
            </a:fld>
            <a:endParaRPr lang="en" sz="7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2" name="Shape 82"/>
          <p:cNvCxnSpPr/>
          <p:nvPr/>
        </p:nvCxnSpPr>
        <p:spPr>
          <a:xfrm>
            <a:off x="-9050" y="4706300"/>
            <a:ext cx="9171300" cy="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83" name="Shape 83"/>
          <p:cNvSpPr txBox="1"/>
          <p:nvPr/>
        </p:nvSpPr>
        <p:spPr>
          <a:xfrm>
            <a:off x="364250" y="4709725"/>
            <a:ext cx="7896300" cy="344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r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information contained in this presentation is proprietary.</a:t>
            </a:r>
          </a:p>
          <a:p>
            <a:pPr lvl="0" algn="r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2017 Capgemini. All rights reserved. Rightshore</a:t>
            </a:r>
            <a:r>
              <a:rPr lang="en" sz="600" baseline="30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®  </a:t>
            </a:r>
            <a:r>
              <a:rPr lang="en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 a trademark belonging to Capgemini.</a:t>
            </a:r>
          </a:p>
          <a:p>
            <a:pPr lvl="0" algn="r" rt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84" name="Shape 84"/>
          <p:cNvCxnSpPr/>
          <p:nvPr/>
        </p:nvCxnSpPr>
        <p:spPr>
          <a:xfrm>
            <a:off x="8427500" y="4788750"/>
            <a:ext cx="0" cy="2136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85" name="Shape 85"/>
          <p:cNvSpPr txBox="1">
            <a:spLocks noGrp="1"/>
          </p:cNvSpPr>
          <p:nvPr>
            <p:ph type="title" idx="2"/>
          </p:nvPr>
        </p:nvSpPr>
        <p:spPr>
          <a:xfrm>
            <a:off x="641175" y="961750"/>
            <a:ext cx="7816800" cy="1712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buNone/>
              <a:defRPr sz="10000" b="1">
                <a:solidFill>
                  <a:srgbClr val="02B9E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ctr" rtl="0">
              <a:spcBef>
                <a:spcPts val="0"/>
              </a:spcBef>
              <a:buNone/>
              <a:defRPr sz="10000" b="1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algn="ctr" rtl="0">
              <a:spcBef>
                <a:spcPts val="0"/>
              </a:spcBef>
              <a:buNone/>
              <a:defRPr sz="10000" b="1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algn="ctr" rtl="0">
              <a:spcBef>
                <a:spcPts val="0"/>
              </a:spcBef>
              <a:buNone/>
              <a:defRPr sz="10000" b="1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algn="ctr" rtl="0">
              <a:spcBef>
                <a:spcPts val="0"/>
              </a:spcBef>
              <a:buNone/>
              <a:defRPr sz="10000" b="1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algn="ctr" rtl="0">
              <a:spcBef>
                <a:spcPts val="0"/>
              </a:spcBef>
              <a:buNone/>
              <a:defRPr sz="10000" b="1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algn="ctr" rtl="0">
              <a:spcBef>
                <a:spcPts val="0"/>
              </a:spcBef>
              <a:buNone/>
              <a:defRPr sz="10000" b="1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algn="ctr" rtl="0">
              <a:spcBef>
                <a:spcPts val="0"/>
              </a:spcBef>
              <a:buNone/>
              <a:defRPr sz="10000" b="1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algn="ctr" rtl="0">
              <a:spcBef>
                <a:spcPts val="0"/>
              </a:spcBef>
              <a:buNone/>
              <a:defRPr sz="10000" b="1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6" name="Shape 86"/>
          <p:cNvSpPr txBox="1">
            <a:spLocks noGrp="1"/>
          </p:cNvSpPr>
          <p:nvPr>
            <p:ph type="subTitle" idx="1"/>
          </p:nvPr>
        </p:nvSpPr>
        <p:spPr>
          <a:xfrm>
            <a:off x="-7275" y="2367975"/>
            <a:ext cx="9144000" cy="457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buNone/>
              <a:defRPr sz="18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ítulo y descripción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8" name="Shape 88"/>
          <p:cNvCxnSpPr>
            <a:stCxn id="89" idx="1"/>
            <a:endCxn id="89" idx="1"/>
          </p:cNvCxnSpPr>
          <p:nvPr/>
        </p:nvCxnSpPr>
        <p:spPr>
          <a:xfrm>
            <a:off x="8457957" y="4881766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90" name="Shape 90"/>
          <p:cNvSpPr/>
          <p:nvPr/>
        </p:nvSpPr>
        <p:spPr>
          <a:xfrm rot="10800000">
            <a:off x="-9050" y="570000"/>
            <a:ext cx="387600" cy="574800"/>
          </a:xfrm>
          <a:prstGeom prst="flowChartDelay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1" name="Shape 91"/>
          <p:cNvSpPr/>
          <p:nvPr/>
        </p:nvSpPr>
        <p:spPr>
          <a:xfrm>
            <a:off x="8595300" y="21300"/>
            <a:ext cx="567000" cy="548700"/>
          </a:xfrm>
          <a:prstGeom prst="ellipse">
            <a:avLst/>
          </a:prstGeom>
          <a:solidFill>
            <a:srgbClr val="02B9E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92" name="Shape 92"/>
          <p:cNvSpPr/>
          <p:nvPr/>
        </p:nvSpPr>
        <p:spPr>
          <a:xfrm>
            <a:off x="-9050" y="222600"/>
            <a:ext cx="8952600" cy="344100"/>
          </a:xfrm>
          <a:prstGeom prst="rect">
            <a:avLst/>
          </a:prstGeom>
          <a:solidFill>
            <a:srgbClr val="02B9E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3" name="Shape 93"/>
          <p:cNvSpPr/>
          <p:nvPr/>
        </p:nvSpPr>
        <p:spPr>
          <a:xfrm rot="5400000">
            <a:off x="28600" y="479650"/>
            <a:ext cx="357000" cy="432300"/>
          </a:xfrm>
          <a:prstGeom prst="rtTriangle">
            <a:avLst/>
          </a:prstGeom>
          <a:solidFill>
            <a:srgbClr val="02B9E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4" name="Shape 94"/>
          <p:cNvSpPr/>
          <p:nvPr/>
        </p:nvSpPr>
        <p:spPr>
          <a:xfrm rot="10800000">
            <a:off x="-9050" y="570000"/>
            <a:ext cx="387600" cy="574800"/>
          </a:xfrm>
          <a:prstGeom prst="flowChartDelay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5" name="Shape 95"/>
          <p:cNvSpPr/>
          <p:nvPr/>
        </p:nvSpPr>
        <p:spPr>
          <a:xfrm>
            <a:off x="-9050" y="0"/>
            <a:ext cx="9171300" cy="368700"/>
          </a:xfrm>
          <a:prstGeom prst="rect">
            <a:avLst/>
          </a:prstGeom>
          <a:solidFill>
            <a:srgbClr val="02B9E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6" name="Shape 96"/>
          <p:cNvSpPr txBox="1">
            <a:spLocks noGrp="1"/>
          </p:cNvSpPr>
          <p:nvPr>
            <p:ph type="title"/>
          </p:nvPr>
        </p:nvSpPr>
        <p:spPr>
          <a:xfrm>
            <a:off x="449100" y="0"/>
            <a:ext cx="8494500" cy="591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None/>
              <a:defRPr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7" name="Shape 97"/>
          <p:cNvSpPr txBox="1">
            <a:spLocks noGrp="1"/>
          </p:cNvSpPr>
          <p:nvPr>
            <p:ph type="sldNum" idx="12"/>
          </p:nvPr>
        </p:nvSpPr>
        <p:spPr>
          <a:xfrm>
            <a:off x="8472457" y="47394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fld id="{00000000-1234-1234-1234-123412341234}" type="slidenum">
              <a:rPr lang="en" sz="700">
                <a:latin typeface="Calibri"/>
                <a:ea typeface="Calibri"/>
                <a:cs typeface="Calibri"/>
                <a:sym typeface="Calibri"/>
              </a:rPr>
              <a:pPr lvl="0" algn="ctr" rtl="0">
                <a:spcBef>
                  <a:spcPts val="0"/>
                </a:spcBef>
                <a:buNone/>
              </a:pPr>
              <a:t>‹#›</a:t>
            </a:fld>
            <a:endParaRPr lang="en" sz="7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8" name="Shape 98"/>
          <p:cNvCxnSpPr/>
          <p:nvPr/>
        </p:nvCxnSpPr>
        <p:spPr>
          <a:xfrm>
            <a:off x="-9050" y="4706300"/>
            <a:ext cx="9171300" cy="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99" name="Shape 99"/>
          <p:cNvSpPr txBox="1"/>
          <p:nvPr/>
        </p:nvSpPr>
        <p:spPr>
          <a:xfrm>
            <a:off x="364250" y="4709725"/>
            <a:ext cx="7896300" cy="344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r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information contained in this presentation is proprietary.</a:t>
            </a:r>
          </a:p>
          <a:p>
            <a:pPr lvl="0" algn="r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2017 Capgemini. All rights reserved. Rightshore</a:t>
            </a:r>
            <a:r>
              <a:rPr lang="en" sz="600" baseline="30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®  </a:t>
            </a:r>
            <a:r>
              <a:rPr lang="en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 a trademark belonging to Capgemini.</a:t>
            </a:r>
          </a:p>
          <a:p>
            <a:pPr lvl="0" algn="r" rt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100" name="Shape 100"/>
          <p:cNvCxnSpPr/>
          <p:nvPr/>
        </p:nvCxnSpPr>
        <p:spPr>
          <a:xfrm>
            <a:off x="8427500" y="4788750"/>
            <a:ext cx="0" cy="2136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3584725" y="1005475"/>
            <a:ext cx="5098800" cy="3322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2" name="Shape 102"/>
          <p:cNvSpPr txBox="1">
            <a:spLocks noGrp="1"/>
          </p:cNvSpPr>
          <p:nvPr>
            <p:ph type="title" idx="2"/>
          </p:nvPr>
        </p:nvSpPr>
        <p:spPr>
          <a:xfrm>
            <a:off x="459025" y="1012750"/>
            <a:ext cx="3125700" cy="3322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None/>
              <a:defRPr sz="2600">
                <a:solidFill>
                  <a:srgbClr val="02B9EF"/>
                </a:solidFill>
              </a:defRPr>
            </a:lvl1pPr>
            <a:lvl2pPr lvl="1" rtl="0">
              <a:spcBef>
                <a:spcPts val="0"/>
              </a:spcBef>
              <a:buNone/>
              <a:defRPr>
                <a:solidFill>
                  <a:srgbClr val="02B9EF"/>
                </a:solidFill>
              </a:defRPr>
            </a:lvl2pPr>
            <a:lvl3pPr lvl="2" rtl="0">
              <a:spcBef>
                <a:spcPts val="0"/>
              </a:spcBef>
              <a:buNone/>
              <a:defRPr>
                <a:solidFill>
                  <a:srgbClr val="02B9EF"/>
                </a:solidFill>
              </a:defRPr>
            </a:lvl3pPr>
            <a:lvl4pPr lvl="3" rtl="0">
              <a:spcBef>
                <a:spcPts val="0"/>
              </a:spcBef>
              <a:buNone/>
              <a:defRPr>
                <a:solidFill>
                  <a:srgbClr val="02B9EF"/>
                </a:solidFill>
              </a:defRPr>
            </a:lvl4pPr>
            <a:lvl5pPr lvl="4" rtl="0">
              <a:spcBef>
                <a:spcPts val="0"/>
              </a:spcBef>
              <a:buNone/>
              <a:defRPr>
                <a:solidFill>
                  <a:srgbClr val="02B9EF"/>
                </a:solidFill>
              </a:defRPr>
            </a:lvl5pPr>
            <a:lvl6pPr lvl="5" rtl="0">
              <a:spcBef>
                <a:spcPts val="0"/>
              </a:spcBef>
              <a:buNone/>
              <a:defRPr>
                <a:solidFill>
                  <a:srgbClr val="02B9EF"/>
                </a:solidFill>
              </a:defRPr>
            </a:lvl6pPr>
            <a:lvl7pPr lvl="6" rtl="0">
              <a:spcBef>
                <a:spcPts val="0"/>
              </a:spcBef>
              <a:buNone/>
              <a:defRPr>
                <a:solidFill>
                  <a:srgbClr val="02B9EF"/>
                </a:solidFill>
              </a:defRPr>
            </a:lvl7pPr>
            <a:lvl8pPr lvl="7" rtl="0">
              <a:spcBef>
                <a:spcPts val="0"/>
              </a:spcBef>
              <a:buNone/>
              <a:defRPr>
                <a:solidFill>
                  <a:srgbClr val="02B9EF"/>
                </a:solidFill>
              </a:defRPr>
            </a:lvl8pPr>
            <a:lvl9pPr lvl="8" rtl="0">
              <a:spcBef>
                <a:spcPts val="0"/>
              </a:spcBef>
              <a:buNone/>
              <a:defRPr>
                <a:solidFill>
                  <a:srgbClr val="02B9E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ie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>
            <a:spLocks noGrp="1"/>
          </p:cNvSpPr>
          <p:nvPr>
            <p:ph type="sldNum" idx="12"/>
          </p:nvPr>
        </p:nvSpPr>
        <p:spPr>
          <a:xfrm>
            <a:off x="8472457" y="47394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fld id="{00000000-1234-1234-1234-123412341234}" type="slidenum">
              <a:rPr lang="en" sz="700">
                <a:latin typeface="Calibri"/>
                <a:ea typeface="Calibri"/>
                <a:cs typeface="Calibri"/>
                <a:sym typeface="Calibri"/>
              </a:rPr>
              <a:pPr lvl="0" algn="ctr" rtl="0">
                <a:spcBef>
                  <a:spcPts val="0"/>
                </a:spcBef>
                <a:buNone/>
              </a:pPr>
              <a:t>‹#›</a:t>
            </a:fld>
            <a:endParaRPr lang="en" sz="7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5" name="Shape 105"/>
          <p:cNvCxnSpPr/>
          <p:nvPr/>
        </p:nvCxnSpPr>
        <p:spPr>
          <a:xfrm>
            <a:off x="-9050" y="4706300"/>
            <a:ext cx="9171300" cy="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06" name="Shape 106"/>
          <p:cNvCxnSpPr>
            <a:stCxn id="107" idx="1"/>
            <a:endCxn id="107" idx="1"/>
          </p:cNvCxnSpPr>
          <p:nvPr/>
        </p:nvCxnSpPr>
        <p:spPr>
          <a:xfrm>
            <a:off x="8457957" y="4881766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08" name="Shape 108"/>
          <p:cNvSpPr txBox="1"/>
          <p:nvPr/>
        </p:nvSpPr>
        <p:spPr>
          <a:xfrm>
            <a:off x="364250" y="4709725"/>
            <a:ext cx="7896300" cy="344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r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information contained in this presentation is proprietary.</a:t>
            </a:r>
          </a:p>
          <a:p>
            <a:pPr lvl="0" algn="r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2017 Capgemini. All rights reserved. Rightshore</a:t>
            </a:r>
            <a:r>
              <a:rPr lang="en" sz="600" baseline="30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®  </a:t>
            </a:r>
            <a:r>
              <a:rPr lang="en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 a trademark belonging to Capgemini.</a:t>
            </a:r>
          </a:p>
          <a:p>
            <a:pPr lvl="0" algn="r" rt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109" name="Shape 109"/>
          <p:cNvCxnSpPr/>
          <p:nvPr/>
        </p:nvCxnSpPr>
        <p:spPr>
          <a:xfrm>
            <a:off x="8427500" y="4788750"/>
            <a:ext cx="0" cy="2136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lg" len="lg"/>
            <a:tailEnd type="none" w="lg" len="lg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fld id="{00000000-1234-1234-1234-123412341234}" type="slidenum">
              <a:rPr lang="en" sz="7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pPr lvl="0" algn="ctr" rtl="0">
                <a:spcBef>
                  <a:spcPts val="0"/>
                </a:spcBef>
                <a:buNone/>
              </a:pPr>
              <a:t>‹#›</a:t>
            </a:fld>
            <a:endParaRPr lang="en" sz="7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comments" Target="../comments/commen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5" Type="http://schemas.openxmlformats.org/officeDocument/2006/relationships/comments" Target="../comments/comment6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4" Type="http://schemas.openxmlformats.org/officeDocument/2006/relationships/comments" Target="../comments/commen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5" Type="http://schemas.openxmlformats.org/officeDocument/2006/relationships/comments" Target="../comments/comment8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5" Type="http://schemas.openxmlformats.org/officeDocument/2006/relationships/comments" Target="../comments/comment9.xml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4" Type="http://schemas.openxmlformats.org/officeDocument/2006/relationships/comments" Target="../comments/commen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comments" Target="../comments/commen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comments" Target="../comments/comment2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comments" Target="../comments/commen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comments" Target="../comments/commen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/>
          <p:nvPr/>
        </p:nvSpPr>
        <p:spPr>
          <a:xfrm>
            <a:off x="650250" y="373900"/>
            <a:ext cx="3457500" cy="3457500"/>
          </a:xfrm>
          <a:prstGeom prst="ellipse">
            <a:avLst/>
          </a:prstGeom>
          <a:solidFill>
            <a:srgbClr val="FFFFFF">
              <a:alpha val="4000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   </a:t>
            </a:r>
          </a:p>
        </p:txBody>
      </p:sp>
      <p:sp>
        <p:nvSpPr>
          <p:cNvPr id="192" name="Shape 192"/>
          <p:cNvSpPr txBox="1">
            <a:spLocks noGrp="1"/>
          </p:cNvSpPr>
          <p:nvPr>
            <p:ph type="title"/>
          </p:nvPr>
        </p:nvSpPr>
        <p:spPr>
          <a:xfrm>
            <a:off x="1028050" y="1321000"/>
            <a:ext cx="3101100" cy="1020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Wireframes 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low fidelity</a:t>
            </a:r>
          </a:p>
        </p:txBody>
      </p:sp>
      <p:sp>
        <p:nvSpPr>
          <p:cNvPr id="193" name="Shape 193"/>
          <p:cNvSpPr txBox="1">
            <a:spLocks noGrp="1"/>
          </p:cNvSpPr>
          <p:nvPr>
            <p:ph type="subTitle" idx="1"/>
          </p:nvPr>
        </p:nvSpPr>
        <p:spPr>
          <a:xfrm>
            <a:off x="1028050" y="2547400"/>
            <a:ext cx="3060300" cy="3789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My Thai Star - Devon Example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 txBox="1">
            <a:spLocks noGrp="1"/>
          </p:cNvSpPr>
          <p:nvPr>
            <p:ph type="title"/>
          </p:nvPr>
        </p:nvSpPr>
        <p:spPr>
          <a:xfrm>
            <a:off x="449100" y="0"/>
            <a:ext cx="8494500" cy="5802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800" b="1">
                <a:solidFill>
                  <a:srgbClr val="FFFFFF"/>
                </a:solidFill>
              </a:rPr>
              <a:t>Invite friends: </a:t>
            </a:r>
            <a:r>
              <a:rPr lang="en" sz="1800">
                <a:solidFill>
                  <a:srgbClr val="FFFFFF"/>
                </a:solidFill>
              </a:rPr>
              <a:t>Find table by reservation info</a:t>
            </a:r>
          </a:p>
        </p:txBody>
      </p:sp>
      <p:pic>
        <p:nvPicPr>
          <p:cNvPr id="268" name="Shape 268" descr="7-see_all_reservations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6375" y="732600"/>
            <a:ext cx="4816250" cy="3843349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Shape 269"/>
          <p:cNvSpPr txBox="1">
            <a:spLocks noGrp="1"/>
          </p:cNvSpPr>
          <p:nvPr>
            <p:ph type="body" idx="2"/>
          </p:nvPr>
        </p:nvSpPr>
        <p:spPr>
          <a:xfrm>
            <a:off x="6431344" y="2085625"/>
            <a:ext cx="2021700" cy="1203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b="1">
                <a:solidFill>
                  <a:schemeClr val="accent1"/>
                </a:solidFill>
              </a:rPr>
              <a:t>WAITER AREA UI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chemeClr val="accent1"/>
                </a:solidFill>
              </a:rPr>
              <a:t>Reservations list</a:t>
            </a:r>
          </a:p>
        </p:txBody>
      </p:sp>
      <p:cxnSp>
        <p:nvCxnSpPr>
          <p:cNvPr id="270" name="Shape 270"/>
          <p:cNvCxnSpPr>
            <a:endCxn id="269" idx="1"/>
          </p:cNvCxnSpPr>
          <p:nvPr/>
        </p:nvCxnSpPr>
        <p:spPr>
          <a:xfrm rot="10800000" flipH="1">
            <a:off x="5362444" y="2687125"/>
            <a:ext cx="1068900" cy="33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E69138"/>
            </a:solidFill>
            <a:prstDash val="solid"/>
            <a:round/>
            <a:headEnd type="oval" w="lg" len="lg"/>
            <a:tailEnd type="triangle" w="lg" len="lg"/>
          </a:ln>
        </p:spPr>
      </p:cxnSp>
      <p:sp>
        <p:nvSpPr>
          <p:cNvPr id="271" name="Shape 271"/>
          <p:cNvSpPr/>
          <p:nvPr/>
        </p:nvSpPr>
        <p:spPr>
          <a:xfrm>
            <a:off x="560825" y="739650"/>
            <a:ext cx="4816200" cy="3843300"/>
          </a:xfrm>
          <a:prstGeom prst="rect">
            <a:avLst/>
          </a:prstGeom>
          <a:noFill/>
          <a:ln w="19050" cap="flat" cmpd="sng">
            <a:solidFill>
              <a:srgbClr val="E69138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/>
          <p:nvPr/>
        </p:nvSpPr>
        <p:spPr>
          <a:xfrm>
            <a:off x="482600" y="831900"/>
            <a:ext cx="3246900" cy="3821700"/>
          </a:xfrm>
          <a:prstGeom prst="rect">
            <a:avLst/>
          </a:prstGeom>
          <a:noFill/>
          <a:ln w="19050" cap="flat" cmpd="sng">
            <a:solidFill>
              <a:srgbClr val="E69138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77" name="Shape 277"/>
          <p:cNvSpPr txBox="1">
            <a:spLocks noGrp="1"/>
          </p:cNvSpPr>
          <p:nvPr>
            <p:ph type="title"/>
          </p:nvPr>
        </p:nvSpPr>
        <p:spPr>
          <a:xfrm>
            <a:off x="449100" y="0"/>
            <a:ext cx="8494500" cy="5802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800" b="1">
                <a:solidFill>
                  <a:srgbClr val="FFFFFF"/>
                </a:solidFill>
              </a:rPr>
              <a:t>Invite friends: </a:t>
            </a:r>
            <a:r>
              <a:rPr lang="en" sz="1800">
                <a:solidFill>
                  <a:srgbClr val="FFFFFF"/>
                </a:solidFill>
              </a:rPr>
              <a:t>Cancel invite</a:t>
            </a:r>
          </a:p>
        </p:txBody>
      </p:sp>
      <p:pic>
        <p:nvPicPr>
          <p:cNvPr id="278" name="Shape 278" descr="invitation_confirm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2599" y="831998"/>
            <a:ext cx="3246899" cy="382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Shape 279"/>
          <p:cNvSpPr txBox="1">
            <a:spLocks noGrp="1"/>
          </p:cNvSpPr>
          <p:nvPr>
            <p:ph type="body" idx="2"/>
          </p:nvPr>
        </p:nvSpPr>
        <p:spPr>
          <a:xfrm>
            <a:off x="5453925" y="2085625"/>
            <a:ext cx="3229500" cy="1203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b="1">
                <a:solidFill>
                  <a:schemeClr val="accent1"/>
                </a:solidFill>
              </a:rPr>
              <a:t>EMAIL NEWSLETTER UI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chemeClr val="accent1"/>
                </a:solidFill>
              </a:rPr>
              <a:t>Confirmation email with cancel invitation option</a:t>
            </a:r>
          </a:p>
        </p:txBody>
      </p:sp>
      <p:cxnSp>
        <p:nvCxnSpPr>
          <p:cNvPr id="280" name="Shape 280"/>
          <p:cNvCxnSpPr>
            <a:endCxn id="279" idx="1"/>
          </p:cNvCxnSpPr>
          <p:nvPr/>
        </p:nvCxnSpPr>
        <p:spPr>
          <a:xfrm rot="10800000" flipH="1">
            <a:off x="3746925" y="2687125"/>
            <a:ext cx="1707000" cy="33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E69138"/>
            </a:solidFill>
            <a:prstDash val="solid"/>
            <a:round/>
            <a:headEnd type="oval" w="lg" len="lg"/>
            <a:tailEnd type="triangle" w="lg" len="lg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 txBox="1">
            <a:spLocks noGrp="1"/>
          </p:cNvSpPr>
          <p:nvPr>
            <p:ph type="subTitle" idx="1"/>
          </p:nvPr>
        </p:nvSpPr>
        <p:spPr>
          <a:xfrm>
            <a:off x="14575" y="2407750"/>
            <a:ext cx="9171300" cy="6699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MY THAI STAR</a:t>
            </a:r>
          </a:p>
        </p:txBody>
      </p:sp>
      <p:sp>
        <p:nvSpPr>
          <p:cNvPr id="286" name="Shape 286"/>
          <p:cNvSpPr txBox="1">
            <a:spLocks noGrp="1"/>
          </p:cNvSpPr>
          <p:nvPr>
            <p:ph type="title"/>
          </p:nvPr>
        </p:nvSpPr>
        <p:spPr>
          <a:xfrm>
            <a:off x="7275" y="1697650"/>
            <a:ext cx="9171300" cy="6699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Digital menu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 txBox="1">
            <a:spLocks noGrp="1"/>
          </p:cNvSpPr>
          <p:nvPr>
            <p:ph type="title"/>
          </p:nvPr>
        </p:nvSpPr>
        <p:spPr>
          <a:xfrm>
            <a:off x="449100" y="0"/>
            <a:ext cx="8494500" cy="5802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800" b="1">
                <a:solidFill>
                  <a:srgbClr val="FFFFFF"/>
                </a:solidFill>
              </a:rPr>
              <a:t>Digital menu: </a:t>
            </a:r>
            <a:r>
              <a:rPr lang="en" sz="1800">
                <a:solidFill>
                  <a:srgbClr val="FFFFFF"/>
                </a:solidFill>
              </a:rPr>
              <a:t>Filter menu</a:t>
            </a:r>
          </a:p>
        </p:txBody>
      </p:sp>
      <p:pic>
        <p:nvPicPr>
          <p:cNvPr id="292" name="Shape 292" descr="2-digital_menu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7425" y="820775"/>
            <a:ext cx="4223400" cy="3539209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293" name="Shape 293"/>
          <p:cNvSpPr txBox="1">
            <a:spLocks noGrp="1"/>
          </p:cNvSpPr>
          <p:nvPr>
            <p:ph type="body" idx="2"/>
          </p:nvPr>
        </p:nvSpPr>
        <p:spPr>
          <a:xfrm>
            <a:off x="5911125" y="2009425"/>
            <a:ext cx="3229500" cy="1203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" sz="1200" b="1">
                <a:solidFill>
                  <a:schemeClr val="accent1"/>
                </a:solidFill>
              </a:rPr>
              <a:t>MENU UI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" sz="1200">
                <a:solidFill>
                  <a:schemeClr val="accent1"/>
                </a:solidFill>
              </a:rPr>
              <a:t>Filters</a:t>
            </a:r>
          </a:p>
        </p:txBody>
      </p:sp>
      <p:sp>
        <p:nvSpPr>
          <p:cNvPr id="294" name="Shape 294"/>
          <p:cNvSpPr/>
          <p:nvPr/>
        </p:nvSpPr>
        <p:spPr>
          <a:xfrm>
            <a:off x="647425" y="1126750"/>
            <a:ext cx="955800" cy="3233100"/>
          </a:xfrm>
          <a:prstGeom prst="rect">
            <a:avLst/>
          </a:prstGeom>
          <a:noFill/>
          <a:ln w="19050" cap="flat" cmpd="sng">
            <a:solidFill>
              <a:srgbClr val="E69138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295" name="Shape 295"/>
          <p:cNvCxnSpPr>
            <a:stCxn id="294" idx="2"/>
            <a:endCxn id="293" idx="1"/>
          </p:cNvCxnSpPr>
          <p:nvPr/>
        </p:nvCxnSpPr>
        <p:spPr>
          <a:xfrm rot="-5400000">
            <a:off x="2643775" y="1092400"/>
            <a:ext cx="1749000" cy="4785900"/>
          </a:xfrm>
          <a:prstGeom prst="bentConnector4">
            <a:avLst>
              <a:gd name="adj1" fmla="val -8006"/>
              <a:gd name="adj2" fmla="val 90826"/>
            </a:avLst>
          </a:prstGeom>
          <a:noFill/>
          <a:ln w="19050" cap="flat" cmpd="sng">
            <a:solidFill>
              <a:srgbClr val="E69138"/>
            </a:solidFill>
            <a:prstDash val="solid"/>
            <a:round/>
            <a:headEnd type="oval" w="lg" len="lg"/>
            <a:tailEnd type="triangle" w="lg" len="lg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Shape 300"/>
          <p:cNvSpPr txBox="1">
            <a:spLocks noGrp="1"/>
          </p:cNvSpPr>
          <p:nvPr>
            <p:ph type="title"/>
          </p:nvPr>
        </p:nvSpPr>
        <p:spPr>
          <a:xfrm>
            <a:off x="449100" y="0"/>
            <a:ext cx="8494500" cy="5802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800" b="1">
                <a:solidFill>
                  <a:srgbClr val="FFFFFF"/>
                </a:solidFill>
              </a:rPr>
              <a:t>Digital menu: </a:t>
            </a:r>
            <a:r>
              <a:rPr lang="en" sz="1800">
                <a:solidFill>
                  <a:srgbClr val="FFFFFF"/>
                </a:solidFill>
              </a:rPr>
              <a:t>Define order</a:t>
            </a:r>
          </a:p>
        </p:txBody>
      </p:sp>
      <p:pic>
        <p:nvPicPr>
          <p:cNvPr id="301" name="Shape 301" descr="2-digital_menu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025" y="820775"/>
            <a:ext cx="4223400" cy="3539209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302" name="Shape 302"/>
          <p:cNvSpPr txBox="1">
            <a:spLocks noGrp="1"/>
          </p:cNvSpPr>
          <p:nvPr>
            <p:ph type="body" idx="2"/>
          </p:nvPr>
        </p:nvSpPr>
        <p:spPr>
          <a:xfrm>
            <a:off x="4960150" y="2362200"/>
            <a:ext cx="994500" cy="5364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b="1">
                <a:solidFill>
                  <a:schemeClr val="accent1"/>
                </a:solidFill>
              </a:rPr>
              <a:t>MENU UI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chemeClr val="accent1"/>
                </a:solidFill>
              </a:rPr>
              <a:t>Select dishes</a:t>
            </a:r>
          </a:p>
        </p:txBody>
      </p:sp>
      <p:sp>
        <p:nvSpPr>
          <p:cNvPr id="303" name="Shape 303"/>
          <p:cNvSpPr/>
          <p:nvPr/>
        </p:nvSpPr>
        <p:spPr>
          <a:xfrm>
            <a:off x="1117100" y="1441700"/>
            <a:ext cx="3153300" cy="2682300"/>
          </a:xfrm>
          <a:prstGeom prst="rect">
            <a:avLst/>
          </a:prstGeom>
          <a:noFill/>
          <a:ln w="19050" cap="flat" cmpd="sng">
            <a:solidFill>
              <a:srgbClr val="E69138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304" name="Shape 304"/>
          <p:cNvCxnSpPr>
            <a:stCxn id="303" idx="2"/>
          </p:cNvCxnSpPr>
          <p:nvPr/>
        </p:nvCxnSpPr>
        <p:spPr>
          <a:xfrm rot="-5400000">
            <a:off x="3094400" y="2249150"/>
            <a:ext cx="1474200" cy="2275500"/>
          </a:xfrm>
          <a:prstGeom prst="bentConnector4">
            <a:avLst>
              <a:gd name="adj1" fmla="val -28460"/>
              <a:gd name="adj2" fmla="val 84644"/>
            </a:avLst>
          </a:prstGeom>
          <a:noFill/>
          <a:ln w="19050" cap="flat" cmpd="sng">
            <a:solidFill>
              <a:srgbClr val="E69138"/>
            </a:solidFill>
            <a:prstDash val="solid"/>
            <a:round/>
            <a:headEnd type="oval" w="lg" len="lg"/>
            <a:tailEnd type="triangle" w="lg" len="lg"/>
          </a:ln>
        </p:spPr>
      </p:cxnSp>
      <p:pic>
        <p:nvPicPr>
          <p:cNvPr id="305" name="Shape 305" descr="5-send_order.png"/>
          <p:cNvPicPr preferRelativeResize="0"/>
          <p:nvPr/>
        </p:nvPicPr>
        <p:blipFill rotWithShape="1">
          <a:blip r:embed="rId4">
            <a:alphaModFix/>
          </a:blip>
          <a:srcRect l="49" r="49"/>
          <a:stretch/>
        </p:blipFill>
        <p:spPr>
          <a:xfrm>
            <a:off x="5954649" y="1559700"/>
            <a:ext cx="2960750" cy="2481085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306" name="Shape 306"/>
          <p:cNvSpPr/>
          <p:nvPr/>
        </p:nvSpPr>
        <p:spPr>
          <a:xfrm>
            <a:off x="8085677" y="1559700"/>
            <a:ext cx="829800" cy="1338900"/>
          </a:xfrm>
          <a:prstGeom prst="rect">
            <a:avLst/>
          </a:prstGeom>
          <a:noFill/>
          <a:ln w="19050" cap="flat" cmpd="sng">
            <a:solidFill>
              <a:srgbClr val="E69138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307" name="Shape 307"/>
          <p:cNvCxnSpPr>
            <a:endCxn id="306" idx="0"/>
          </p:cNvCxnSpPr>
          <p:nvPr/>
        </p:nvCxnSpPr>
        <p:spPr>
          <a:xfrm rot="10800000" flipH="1">
            <a:off x="5470277" y="1559700"/>
            <a:ext cx="3030299" cy="805500"/>
          </a:xfrm>
          <a:prstGeom prst="bentConnector4">
            <a:avLst>
              <a:gd name="adj1" fmla="val 532"/>
              <a:gd name="adj2" fmla="val 129562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oval" w="lg" len="lg"/>
            <a:tailEnd type="triangle" w="lg" len="lg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 txBox="1">
            <a:spLocks noGrp="1"/>
          </p:cNvSpPr>
          <p:nvPr>
            <p:ph type="title"/>
          </p:nvPr>
        </p:nvSpPr>
        <p:spPr>
          <a:xfrm>
            <a:off x="449100" y="0"/>
            <a:ext cx="8494500" cy="5802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800" b="1">
                <a:solidFill>
                  <a:srgbClr val="FFFFFF"/>
                </a:solidFill>
              </a:rPr>
              <a:t>Digital menu: </a:t>
            </a:r>
            <a:r>
              <a:rPr lang="en" sz="1800">
                <a:solidFill>
                  <a:srgbClr val="FFFFFF"/>
                </a:solidFill>
              </a:rPr>
              <a:t>Order the order</a:t>
            </a:r>
          </a:p>
        </p:txBody>
      </p:sp>
      <p:pic>
        <p:nvPicPr>
          <p:cNvPr id="313" name="Shape 313" descr="5-send_order.png"/>
          <p:cNvPicPr preferRelativeResize="0"/>
          <p:nvPr/>
        </p:nvPicPr>
        <p:blipFill rotWithShape="1">
          <a:blip r:embed="rId3">
            <a:alphaModFix/>
          </a:blip>
          <a:srcRect l="49" r="49"/>
          <a:stretch/>
        </p:blipFill>
        <p:spPr>
          <a:xfrm>
            <a:off x="647425" y="1125575"/>
            <a:ext cx="4223399" cy="3539209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314" name="Shape 314" descr="order_confir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72299" y="1062862"/>
            <a:ext cx="3081862" cy="3627375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Shape 315"/>
          <p:cNvSpPr txBox="1">
            <a:spLocks noGrp="1"/>
          </p:cNvSpPr>
          <p:nvPr>
            <p:ph type="body" idx="2"/>
          </p:nvPr>
        </p:nvSpPr>
        <p:spPr>
          <a:xfrm>
            <a:off x="647425" y="611537"/>
            <a:ext cx="2453100" cy="482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b="1">
                <a:solidFill>
                  <a:schemeClr val="accent1"/>
                </a:solidFill>
              </a:rPr>
              <a:t>MENU UI ORDER THE ORDER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chemeClr val="accent1"/>
                </a:solidFill>
              </a:rPr>
              <a:t>Send order</a:t>
            </a:r>
          </a:p>
        </p:txBody>
      </p:sp>
      <p:sp>
        <p:nvSpPr>
          <p:cNvPr id="316" name="Shape 316"/>
          <p:cNvSpPr txBox="1">
            <a:spLocks noGrp="1"/>
          </p:cNvSpPr>
          <p:nvPr>
            <p:ph type="body" idx="2"/>
          </p:nvPr>
        </p:nvSpPr>
        <p:spPr>
          <a:xfrm>
            <a:off x="5472300" y="611537"/>
            <a:ext cx="2453100" cy="482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b="1">
                <a:solidFill>
                  <a:schemeClr val="accent1"/>
                </a:solidFill>
              </a:rPr>
              <a:t>EMAIL NEWSLETTER UI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chemeClr val="accent1"/>
                </a:solidFill>
              </a:rPr>
              <a:t>Order confirmation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Shape 321"/>
          <p:cNvSpPr txBox="1">
            <a:spLocks noGrp="1"/>
          </p:cNvSpPr>
          <p:nvPr>
            <p:ph type="title"/>
          </p:nvPr>
        </p:nvSpPr>
        <p:spPr>
          <a:xfrm>
            <a:off x="449100" y="0"/>
            <a:ext cx="8494500" cy="5802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800" b="1">
                <a:solidFill>
                  <a:srgbClr val="FFFFFF"/>
                </a:solidFill>
              </a:rPr>
              <a:t>Digital menu: </a:t>
            </a:r>
            <a:r>
              <a:rPr lang="en" sz="1800">
                <a:solidFill>
                  <a:srgbClr val="FFFFFF"/>
                </a:solidFill>
              </a:rPr>
              <a:t>Order the order - precondition for ordering</a:t>
            </a:r>
          </a:p>
        </p:txBody>
      </p:sp>
      <p:pic>
        <p:nvPicPr>
          <p:cNvPr id="322" name="Shape 322" descr="3-digital_menu_order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7425" y="820775"/>
            <a:ext cx="4223400" cy="3539209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323" name="Shape 323"/>
          <p:cNvSpPr/>
          <p:nvPr/>
        </p:nvSpPr>
        <p:spPr>
          <a:xfrm>
            <a:off x="3698250" y="2657850"/>
            <a:ext cx="1172700" cy="1702200"/>
          </a:xfrm>
          <a:prstGeom prst="rect">
            <a:avLst/>
          </a:prstGeom>
          <a:noFill/>
          <a:ln w="19050" cap="flat" cmpd="sng">
            <a:solidFill>
              <a:srgbClr val="E69138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24" name="Shape 324"/>
          <p:cNvSpPr txBox="1">
            <a:spLocks noGrp="1"/>
          </p:cNvSpPr>
          <p:nvPr>
            <p:ph type="body" idx="2"/>
          </p:nvPr>
        </p:nvSpPr>
        <p:spPr>
          <a:xfrm>
            <a:off x="6167573" y="2907450"/>
            <a:ext cx="2453100" cy="1203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200" b="1">
                <a:solidFill>
                  <a:schemeClr val="accent1"/>
                </a:solidFill>
              </a:rPr>
              <a:t>MENU UI ORDER THE ORDER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" sz="1200" b="1">
                <a:solidFill>
                  <a:schemeClr val="accent1"/>
                </a:solidFill>
              </a:rPr>
              <a:t>precondition for ordering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chemeClr val="accent1"/>
                </a:solidFill>
              </a:rPr>
              <a:t>You need book a table or introduce an invitatio ID to order menu.</a:t>
            </a:r>
          </a:p>
        </p:txBody>
      </p:sp>
      <p:cxnSp>
        <p:nvCxnSpPr>
          <p:cNvPr id="325" name="Shape 325"/>
          <p:cNvCxnSpPr>
            <a:endCxn id="324" idx="1"/>
          </p:cNvCxnSpPr>
          <p:nvPr/>
        </p:nvCxnSpPr>
        <p:spPr>
          <a:xfrm rot="10800000" flipH="1">
            <a:off x="4870973" y="3508950"/>
            <a:ext cx="1296600" cy="33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E69138"/>
            </a:solidFill>
            <a:prstDash val="solid"/>
            <a:round/>
            <a:headEnd type="oval" w="lg" len="lg"/>
            <a:tailEnd type="triangle" w="lg" len="lg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 txBox="1">
            <a:spLocks noGrp="1"/>
          </p:cNvSpPr>
          <p:nvPr>
            <p:ph type="title"/>
          </p:nvPr>
        </p:nvSpPr>
        <p:spPr>
          <a:xfrm>
            <a:off x="449100" y="0"/>
            <a:ext cx="8494500" cy="5802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800" b="1">
                <a:solidFill>
                  <a:srgbClr val="FFFFFF"/>
                </a:solidFill>
              </a:rPr>
              <a:t>Digital menu: </a:t>
            </a:r>
            <a:r>
              <a:rPr lang="en" sz="1800">
                <a:solidFill>
                  <a:srgbClr val="FFFFFF"/>
                </a:solidFill>
              </a:rPr>
              <a:t>Cancel order</a:t>
            </a:r>
          </a:p>
        </p:txBody>
      </p:sp>
      <p:pic>
        <p:nvPicPr>
          <p:cNvPr id="331" name="Shape 331" descr="order_confirm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2599" y="831998"/>
            <a:ext cx="3246899" cy="3821600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Shape 332"/>
          <p:cNvSpPr txBox="1">
            <a:spLocks noGrp="1"/>
          </p:cNvSpPr>
          <p:nvPr>
            <p:ph type="body" idx="2"/>
          </p:nvPr>
        </p:nvSpPr>
        <p:spPr>
          <a:xfrm>
            <a:off x="5453925" y="2085625"/>
            <a:ext cx="3229500" cy="1203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b="1">
                <a:solidFill>
                  <a:schemeClr val="accent1"/>
                </a:solidFill>
              </a:rPr>
              <a:t>EMAIL NEWSLETTER UI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chemeClr val="accent1"/>
                </a:solidFill>
              </a:rPr>
              <a:t>Confirmation email with cancel order</a:t>
            </a:r>
          </a:p>
        </p:txBody>
      </p:sp>
      <p:cxnSp>
        <p:nvCxnSpPr>
          <p:cNvPr id="333" name="Shape 333"/>
          <p:cNvCxnSpPr/>
          <p:nvPr/>
        </p:nvCxnSpPr>
        <p:spPr>
          <a:xfrm rot="10800000" flipH="1">
            <a:off x="3670725" y="2687125"/>
            <a:ext cx="1707000" cy="33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E69138"/>
            </a:solidFill>
            <a:prstDash val="solid"/>
            <a:round/>
            <a:headEnd type="oval" w="lg" len="lg"/>
            <a:tailEnd type="triangle" w="lg" len="lg"/>
          </a:ln>
        </p:spPr>
      </p:cxnSp>
      <p:sp>
        <p:nvSpPr>
          <p:cNvPr id="334" name="Shape 334"/>
          <p:cNvSpPr/>
          <p:nvPr/>
        </p:nvSpPr>
        <p:spPr>
          <a:xfrm>
            <a:off x="479550" y="820925"/>
            <a:ext cx="3246900" cy="3821700"/>
          </a:xfrm>
          <a:prstGeom prst="rect">
            <a:avLst/>
          </a:prstGeom>
          <a:noFill/>
          <a:ln w="19050" cap="flat" cmpd="sng">
            <a:solidFill>
              <a:srgbClr val="E69138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Shape 339"/>
          <p:cNvSpPr txBox="1">
            <a:spLocks noGrp="1"/>
          </p:cNvSpPr>
          <p:nvPr>
            <p:ph type="title"/>
          </p:nvPr>
        </p:nvSpPr>
        <p:spPr>
          <a:xfrm>
            <a:off x="449100" y="0"/>
            <a:ext cx="8494500" cy="5802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800" b="1">
                <a:solidFill>
                  <a:srgbClr val="FFFFFF"/>
                </a:solidFill>
              </a:rPr>
              <a:t>Digital menu: </a:t>
            </a:r>
            <a:r>
              <a:rPr lang="en" sz="1800">
                <a:solidFill>
                  <a:srgbClr val="FFFFFF"/>
                </a:solidFill>
              </a:rPr>
              <a:t>Read Twitter rating for dishes</a:t>
            </a:r>
          </a:p>
        </p:txBody>
      </p:sp>
      <p:pic>
        <p:nvPicPr>
          <p:cNvPr id="340" name="Shape 340" descr="2-digital_menu_twitter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68325" y="896975"/>
            <a:ext cx="4223400" cy="3539209"/>
          </a:xfrm>
          <a:prstGeom prst="rect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341" name="Shape 341" descr="2-digital_menu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5400" y="896975"/>
            <a:ext cx="4223400" cy="3539209"/>
          </a:xfrm>
          <a:prstGeom prst="rect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342" name="Shape 342"/>
          <p:cNvSpPr/>
          <p:nvPr/>
        </p:nvSpPr>
        <p:spPr>
          <a:xfrm>
            <a:off x="1845050" y="2075700"/>
            <a:ext cx="463200" cy="211200"/>
          </a:xfrm>
          <a:prstGeom prst="rect">
            <a:avLst/>
          </a:prstGeom>
          <a:noFill/>
          <a:ln w="19050" cap="flat" cmpd="sng">
            <a:solidFill>
              <a:srgbClr val="E69138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43" name="Shape 343"/>
          <p:cNvSpPr/>
          <p:nvPr/>
        </p:nvSpPr>
        <p:spPr>
          <a:xfrm>
            <a:off x="5787150" y="1465925"/>
            <a:ext cx="1040400" cy="1373700"/>
          </a:xfrm>
          <a:prstGeom prst="rect">
            <a:avLst/>
          </a:prstGeom>
          <a:noFill/>
          <a:ln w="19050" cap="flat" cmpd="sng">
            <a:solidFill>
              <a:srgbClr val="E69138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344" name="Shape 344"/>
          <p:cNvCxnSpPr>
            <a:stCxn id="342" idx="3"/>
            <a:endCxn id="343" idx="1"/>
          </p:cNvCxnSpPr>
          <p:nvPr/>
        </p:nvCxnSpPr>
        <p:spPr>
          <a:xfrm rot="10800000" flipH="1">
            <a:off x="2308250" y="2152800"/>
            <a:ext cx="3478800" cy="28500"/>
          </a:xfrm>
          <a:prstGeom prst="straightConnector1">
            <a:avLst/>
          </a:prstGeom>
          <a:noFill/>
          <a:ln w="19050" cap="flat" cmpd="sng">
            <a:solidFill>
              <a:srgbClr val="E69138"/>
            </a:solidFill>
            <a:prstDash val="solid"/>
            <a:round/>
            <a:headEnd type="oval" w="lg" len="lg"/>
            <a:tailEnd type="triangle" w="lg" len="lg"/>
          </a:ln>
        </p:spPr>
      </p:cxnSp>
      <p:sp>
        <p:nvSpPr>
          <p:cNvPr id="345" name="Shape 345"/>
          <p:cNvSpPr txBox="1">
            <a:spLocks noGrp="1"/>
          </p:cNvSpPr>
          <p:nvPr>
            <p:ph type="body" idx="2"/>
          </p:nvPr>
        </p:nvSpPr>
        <p:spPr>
          <a:xfrm>
            <a:off x="6827550" y="1465925"/>
            <a:ext cx="1731300" cy="510900"/>
          </a:xfrm>
          <a:prstGeom prst="rect">
            <a:avLst/>
          </a:prstGeom>
          <a:solidFill>
            <a:srgbClr val="FFFFFF">
              <a:alpha val="76150"/>
            </a:srgbClr>
          </a:solidFill>
          <a:ln w="19050" cap="flat" cmpd="sng">
            <a:solidFill>
              <a:srgbClr val="E69138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b="1">
                <a:solidFill>
                  <a:schemeClr val="accent1"/>
                </a:solidFill>
              </a:rPr>
              <a:t>MENU UI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chemeClr val="accent1"/>
                </a:solidFill>
              </a:rPr>
              <a:t>Twitter rating for dishes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Shape 350"/>
          <p:cNvSpPr txBox="1">
            <a:spLocks noGrp="1"/>
          </p:cNvSpPr>
          <p:nvPr>
            <p:ph type="subTitle" idx="1"/>
          </p:nvPr>
        </p:nvSpPr>
        <p:spPr>
          <a:xfrm>
            <a:off x="14575" y="2407750"/>
            <a:ext cx="9171300" cy="6699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MY THAI STAR</a:t>
            </a:r>
          </a:p>
        </p:txBody>
      </p:sp>
      <p:sp>
        <p:nvSpPr>
          <p:cNvPr id="351" name="Shape 351"/>
          <p:cNvSpPr txBox="1">
            <a:spLocks noGrp="1"/>
          </p:cNvSpPr>
          <p:nvPr>
            <p:ph type="title"/>
          </p:nvPr>
        </p:nvSpPr>
        <p:spPr>
          <a:xfrm>
            <a:off x="7275" y="1697650"/>
            <a:ext cx="9171300" cy="6699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User profile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830100" y="797200"/>
            <a:ext cx="3303600" cy="3932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200" b="1" dirty="0">
                <a:solidFill>
                  <a:srgbClr val="999999"/>
                </a:solidFill>
              </a:rPr>
              <a:t>Invite friends</a:t>
            </a:r>
          </a:p>
          <a:p>
            <a:pPr lvl="0">
              <a:spcBef>
                <a:spcPts val="0"/>
              </a:spcBef>
              <a:buNone/>
            </a:pPr>
            <a:r>
              <a:rPr lang="en" sz="1200" smtClean="0">
                <a:solidFill>
                  <a:srgbClr val="999999"/>
                </a:solidFill>
              </a:rPr>
              <a:t>Create </a:t>
            </a:r>
            <a:r>
              <a:rPr lang="en" sz="1200">
                <a:solidFill>
                  <a:srgbClr val="999999"/>
                </a:solidFill>
              </a:rPr>
              <a:t>invite for friends</a:t>
            </a:r>
          </a:p>
          <a:p>
            <a:pPr marL="457200" lvl="0" indent="0" rtl="0">
              <a:spcBef>
                <a:spcPts val="0"/>
              </a:spcBef>
              <a:buNone/>
            </a:pPr>
            <a:r>
              <a:rPr lang="en" sz="1200" dirty="0">
                <a:solidFill>
                  <a:srgbClr val="999999"/>
                </a:solidFill>
              </a:rPr>
              <a:t>Create reservation</a:t>
            </a:r>
          </a:p>
          <a:p>
            <a:pPr marL="457200" lvl="0" indent="0" rtl="0">
              <a:spcBef>
                <a:spcPts val="0"/>
              </a:spcBef>
              <a:buNone/>
            </a:pPr>
            <a:r>
              <a:rPr lang="en" sz="1200" dirty="0">
                <a:solidFill>
                  <a:srgbClr val="999999"/>
                </a:solidFill>
              </a:rPr>
              <a:t>Handle Invite</a:t>
            </a:r>
          </a:p>
          <a:p>
            <a:pPr marL="457200" lvl="0" indent="0" rtl="0">
              <a:spcBef>
                <a:spcPts val="0"/>
              </a:spcBef>
              <a:buNone/>
            </a:pPr>
            <a:r>
              <a:rPr lang="en" sz="1200" dirty="0">
                <a:solidFill>
                  <a:srgbClr val="999999"/>
                </a:solidFill>
              </a:rPr>
              <a:t>Revoke accepted invite</a:t>
            </a:r>
          </a:p>
          <a:p>
            <a:pPr marL="457200" lvl="0" indent="0" rtl="0">
              <a:spcBef>
                <a:spcPts val="0"/>
              </a:spcBef>
              <a:buNone/>
            </a:pPr>
            <a:r>
              <a:rPr lang="en" sz="1200" dirty="0">
                <a:solidFill>
                  <a:srgbClr val="999999"/>
                </a:solidFill>
              </a:rPr>
              <a:t>Find table by reservation info</a:t>
            </a:r>
          </a:p>
          <a:p>
            <a:pPr marL="457200" lvl="0" indent="0" rtl="0">
              <a:spcBef>
                <a:spcPts val="0"/>
              </a:spcBef>
              <a:buNone/>
            </a:pPr>
            <a:r>
              <a:rPr lang="en" sz="1200" dirty="0">
                <a:solidFill>
                  <a:srgbClr val="999999"/>
                </a:solidFill>
              </a:rPr>
              <a:t>Cancel invite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" sz="1200" b="1" dirty="0">
                <a:solidFill>
                  <a:srgbClr val="999999"/>
                </a:solidFill>
              </a:rPr>
              <a:t>Digital menu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" sz="1200" dirty="0">
                <a:solidFill>
                  <a:srgbClr val="999999"/>
                </a:solidFill>
              </a:rPr>
              <a:t>	Filter menu</a:t>
            </a:r>
          </a:p>
          <a:p>
            <a:pPr marL="0" lvl="0" indent="457200" rtl="0">
              <a:spcBef>
                <a:spcPts val="0"/>
              </a:spcBef>
              <a:buNone/>
            </a:pPr>
            <a:r>
              <a:rPr lang="en" sz="1200" dirty="0">
                <a:solidFill>
                  <a:srgbClr val="999999"/>
                </a:solidFill>
              </a:rPr>
              <a:t>Define order</a:t>
            </a:r>
          </a:p>
          <a:p>
            <a:pPr marL="0" lvl="0" indent="457200" rtl="0">
              <a:spcBef>
                <a:spcPts val="0"/>
              </a:spcBef>
              <a:buNone/>
            </a:pPr>
            <a:r>
              <a:rPr lang="en" sz="1200" dirty="0">
                <a:solidFill>
                  <a:srgbClr val="999999"/>
                </a:solidFill>
              </a:rPr>
              <a:t>Order the order</a:t>
            </a:r>
          </a:p>
          <a:p>
            <a:pPr marL="0" lvl="0" indent="457200" rtl="0">
              <a:spcBef>
                <a:spcPts val="0"/>
              </a:spcBef>
              <a:buNone/>
            </a:pPr>
            <a:r>
              <a:rPr lang="en" sz="1200" dirty="0">
                <a:solidFill>
                  <a:srgbClr val="999999"/>
                </a:solidFill>
              </a:rPr>
              <a:t>Cancel order</a:t>
            </a:r>
          </a:p>
          <a:p>
            <a:pPr marL="0" lvl="0" indent="457200" rtl="0">
              <a:spcBef>
                <a:spcPts val="0"/>
              </a:spcBef>
              <a:buNone/>
            </a:pPr>
            <a:r>
              <a:rPr lang="en" sz="1200" dirty="0">
                <a:solidFill>
                  <a:srgbClr val="999999"/>
                </a:solidFill>
              </a:rPr>
              <a:t>Read Twitter rating for dishes</a:t>
            </a:r>
          </a:p>
          <a:p>
            <a:pPr marL="0" lvl="0" indent="457200" rtl="0">
              <a:spcBef>
                <a:spcPts val="0"/>
              </a:spcBef>
              <a:buNone/>
            </a:pPr>
            <a:endParaRPr sz="1200" dirty="0">
              <a:solidFill>
                <a:srgbClr val="999999"/>
              </a:solidFill>
            </a:endParaRPr>
          </a:p>
          <a:p>
            <a:pPr marL="0" lvl="0" indent="457200" rtl="0">
              <a:spcBef>
                <a:spcPts val="0"/>
              </a:spcBef>
              <a:buNone/>
            </a:pPr>
            <a:r>
              <a:rPr lang="en" sz="1200" dirty="0">
                <a:solidFill>
                  <a:srgbClr val="999999"/>
                </a:solidFill>
              </a:rPr>
              <a:t>	</a:t>
            </a:r>
          </a:p>
          <a:p>
            <a:pPr marL="0" lvl="0" indent="0" rtl="0">
              <a:spcBef>
                <a:spcPts val="0"/>
              </a:spcBef>
              <a:buNone/>
            </a:pPr>
            <a:endParaRPr sz="1200" dirty="0"/>
          </a:p>
          <a:p>
            <a:pPr marL="457200" lvl="0" indent="0" rtl="0">
              <a:spcBef>
                <a:spcPts val="0"/>
              </a:spcBef>
              <a:buNone/>
            </a:pPr>
            <a:endParaRPr sz="1200" dirty="0"/>
          </a:p>
          <a:p>
            <a:pPr marL="457200" lvl="0" indent="0">
              <a:spcBef>
                <a:spcPts val="0"/>
              </a:spcBef>
              <a:buNone/>
            </a:pPr>
            <a:endParaRPr sz="1200" dirty="0"/>
          </a:p>
        </p:txBody>
      </p:sp>
      <p:sp>
        <p:nvSpPr>
          <p:cNvPr id="199" name="Shape 199"/>
          <p:cNvSpPr txBox="1">
            <a:spLocks noGrp="1"/>
          </p:cNvSpPr>
          <p:nvPr>
            <p:ph type="title"/>
          </p:nvPr>
        </p:nvSpPr>
        <p:spPr>
          <a:xfrm>
            <a:off x="449100" y="0"/>
            <a:ext cx="7820700" cy="5913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Index</a:t>
            </a:r>
          </a:p>
        </p:txBody>
      </p:sp>
      <p:sp>
        <p:nvSpPr>
          <p:cNvPr id="200" name="Shape 200"/>
          <p:cNvSpPr txBox="1">
            <a:spLocks noGrp="1"/>
          </p:cNvSpPr>
          <p:nvPr>
            <p:ph type="body" idx="1"/>
          </p:nvPr>
        </p:nvSpPr>
        <p:spPr>
          <a:xfrm>
            <a:off x="4966200" y="797200"/>
            <a:ext cx="3303600" cy="3932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b="1">
                <a:solidFill>
                  <a:srgbClr val="999999"/>
                </a:solidFill>
              </a:rPr>
              <a:t>User profile</a:t>
            </a:r>
          </a:p>
          <a:p>
            <a:pPr lvl="0">
              <a:spcBef>
                <a:spcPts val="0"/>
              </a:spcBef>
              <a:buNone/>
            </a:pPr>
            <a:r>
              <a:rPr lang="en" sz="1200">
                <a:solidFill>
                  <a:srgbClr val="999999"/>
                </a:solidFill>
              </a:rPr>
              <a:t>	User profile</a:t>
            </a:r>
          </a:p>
          <a:p>
            <a:pPr lvl="0">
              <a:spcBef>
                <a:spcPts val="0"/>
              </a:spcBef>
              <a:buNone/>
            </a:pPr>
            <a:r>
              <a:rPr lang="en" sz="1200" b="1">
                <a:solidFill>
                  <a:srgbClr val="999999"/>
                </a:solidFill>
              </a:rPr>
              <a:t>Rate by Twitter</a:t>
            </a:r>
          </a:p>
          <a:p>
            <a:pPr lvl="0">
              <a:spcBef>
                <a:spcPts val="0"/>
              </a:spcBef>
              <a:buNone/>
            </a:pPr>
            <a:r>
              <a:rPr lang="en" sz="1200" b="1">
                <a:solidFill>
                  <a:srgbClr val="999999"/>
                </a:solidFill>
              </a:rPr>
              <a:t>	</a:t>
            </a:r>
            <a:r>
              <a:rPr lang="en" sz="1200">
                <a:solidFill>
                  <a:srgbClr val="999999"/>
                </a:solidFill>
              </a:rPr>
              <a:t>Receive mail to rate your dish</a:t>
            </a:r>
          </a:p>
          <a:p>
            <a:pPr lvl="0">
              <a:spcBef>
                <a:spcPts val="0"/>
              </a:spcBef>
              <a:buNone/>
            </a:pPr>
            <a:r>
              <a:rPr lang="en" sz="1200">
                <a:solidFill>
                  <a:srgbClr val="999999"/>
                </a:solidFill>
              </a:rPr>
              <a:t>	Rate your dish</a:t>
            </a:r>
          </a:p>
          <a:p>
            <a:pPr lvl="0">
              <a:spcBef>
                <a:spcPts val="0"/>
              </a:spcBef>
              <a:buNone/>
            </a:pPr>
            <a:r>
              <a:rPr lang="en" sz="1200" b="1">
                <a:solidFill>
                  <a:srgbClr val="999999"/>
                </a:solidFill>
              </a:rPr>
              <a:t>Waiter Cockpit</a:t>
            </a:r>
          </a:p>
          <a:p>
            <a:pPr lvl="0">
              <a:spcBef>
                <a:spcPts val="0"/>
              </a:spcBef>
              <a:buNone/>
            </a:pPr>
            <a:r>
              <a:rPr lang="en" sz="1200">
                <a:solidFill>
                  <a:srgbClr val="999999"/>
                </a:solidFill>
              </a:rPr>
              <a:t>	See all orders/reservations</a:t>
            </a:r>
          </a:p>
          <a:p>
            <a:pPr lvl="0" rtl="0">
              <a:spcBef>
                <a:spcPts val="0"/>
              </a:spcBef>
              <a:buNone/>
            </a:pPr>
            <a:endParaRPr sz="1000" b="1">
              <a:solidFill>
                <a:srgbClr val="999999"/>
              </a:solidFill>
            </a:endParaRPr>
          </a:p>
          <a:p>
            <a:pPr lvl="0" rtl="0">
              <a:spcBef>
                <a:spcPts val="0"/>
              </a:spcBef>
              <a:buNone/>
            </a:pPr>
            <a:endParaRPr sz="1000">
              <a:solidFill>
                <a:srgbClr val="999999"/>
              </a:solidFill>
            </a:endParaRPr>
          </a:p>
          <a:p>
            <a:pPr marL="0" lvl="0" indent="457200" rtl="0">
              <a:spcBef>
                <a:spcPts val="0"/>
              </a:spcBef>
              <a:buNone/>
            </a:pPr>
            <a:endParaRPr sz="1000">
              <a:solidFill>
                <a:srgbClr val="999999"/>
              </a:solidFill>
            </a:endParaRPr>
          </a:p>
          <a:p>
            <a:pPr marL="0" lvl="0" indent="457200" rtl="0">
              <a:spcBef>
                <a:spcPts val="0"/>
              </a:spcBef>
              <a:buNone/>
            </a:pPr>
            <a:r>
              <a:rPr lang="en" sz="1000">
                <a:solidFill>
                  <a:srgbClr val="999999"/>
                </a:solidFill>
              </a:rPr>
              <a:t>	</a:t>
            </a:r>
          </a:p>
          <a:p>
            <a:pPr marL="0" lvl="0" indent="0" rtl="0">
              <a:spcBef>
                <a:spcPts val="0"/>
              </a:spcBef>
              <a:buNone/>
            </a:pPr>
            <a:endParaRPr sz="1000"/>
          </a:p>
          <a:p>
            <a:pPr marL="457200" lvl="0" indent="0" rtl="0">
              <a:spcBef>
                <a:spcPts val="0"/>
              </a:spcBef>
              <a:buNone/>
            </a:pPr>
            <a:endParaRPr sz="1000"/>
          </a:p>
          <a:p>
            <a:pPr marL="457200" lvl="0" indent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Shape 356"/>
          <p:cNvSpPr txBox="1">
            <a:spLocks noGrp="1"/>
          </p:cNvSpPr>
          <p:nvPr>
            <p:ph type="title"/>
          </p:nvPr>
        </p:nvSpPr>
        <p:spPr>
          <a:xfrm>
            <a:off x="449100" y="0"/>
            <a:ext cx="8494500" cy="5802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800" b="1">
                <a:solidFill>
                  <a:srgbClr val="FFFFFF"/>
                </a:solidFill>
              </a:rPr>
              <a:t>User profile: </a:t>
            </a:r>
            <a:r>
              <a:rPr lang="en" sz="1800">
                <a:solidFill>
                  <a:srgbClr val="FFFFFF"/>
                </a:solidFill>
              </a:rPr>
              <a:t>User profile</a:t>
            </a:r>
          </a:p>
        </p:txBody>
      </p:sp>
      <p:pic>
        <p:nvPicPr>
          <p:cNvPr id="357" name="Shape 3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1399" y="1253900"/>
            <a:ext cx="3984640" cy="3339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Shape 358" descr="0-login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57884" y="1253900"/>
            <a:ext cx="3984640" cy="3339113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Shape 359"/>
          <p:cNvSpPr txBox="1">
            <a:spLocks noGrp="1"/>
          </p:cNvSpPr>
          <p:nvPr>
            <p:ph type="body" idx="2"/>
          </p:nvPr>
        </p:nvSpPr>
        <p:spPr>
          <a:xfrm>
            <a:off x="351400" y="771950"/>
            <a:ext cx="3229500" cy="3285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b="1">
                <a:solidFill>
                  <a:schemeClr val="accent1"/>
                </a:solidFill>
              </a:rPr>
              <a:t>POP UP SIGN UP UI</a:t>
            </a:r>
          </a:p>
        </p:txBody>
      </p:sp>
      <p:sp>
        <p:nvSpPr>
          <p:cNvPr id="360" name="Shape 360"/>
          <p:cNvSpPr txBox="1">
            <a:spLocks noGrp="1"/>
          </p:cNvSpPr>
          <p:nvPr>
            <p:ph type="body" idx="2"/>
          </p:nvPr>
        </p:nvSpPr>
        <p:spPr>
          <a:xfrm>
            <a:off x="4846175" y="771950"/>
            <a:ext cx="3229500" cy="3285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b="1">
                <a:solidFill>
                  <a:schemeClr val="accent1"/>
                </a:solidFill>
              </a:rPr>
              <a:t>POP UP LOGIN UI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Shape 365"/>
          <p:cNvSpPr txBox="1">
            <a:spLocks noGrp="1"/>
          </p:cNvSpPr>
          <p:nvPr>
            <p:ph type="title"/>
          </p:nvPr>
        </p:nvSpPr>
        <p:spPr>
          <a:xfrm>
            <a:off x="449100" y="0"/>
            <a:ext cx="8494500" cy="5802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800" b="1">
                <a:solidFill>
                  <a:srgbClr val="FFFFFF"/>
                </a:solidFill>
              </a:rPr>
              <a:t>User profile: </a:t>
            </a:r>
            <a:r>
              <a:rPr lang="en" sz="1800">
                <a:solidFill>
                  <a:srgbClr val="FFFFFF"/>
                </a:solidFill>
              </a:rPr>
              <a:t>User profile</a:t>
            </a:r>
          </a:p>
        </p:txBody>
      </p:sp>
      <p:pic>
        <p:nvPicPr>
          <p:cNvPr id="366" name="Shape 366" descr="2-user_profile_area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1399" y="1253900"/>
            <a:ext cx="3984640" cy="3339124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Shape 367"/>
          <p:cNvSpPr/>
          <p:nvPr/>
        </p:nvSpPr>
        <p:spPr>
          <a:xfrm>
            <a:off x="3665725" y="1430525"/>
            <a:ext cx="609600" cy="374100"/>
          </a:xfrm>
          <a:prstGeom prst="rect">
            <a:avLst/>
          </a:prstGeom>
          <a:noFill/>
          <a:ln w="19050" cap="flat" cmpd="sng">
            <a:solidFill>
              <a:srgbClr val="E69138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68" name="Shape 368"/>
          <p:cNvSpPr txBox="1">
            <a:spLocks noGrp="1"/>
          </p:cNvSpPr>
          <p:nvPr>
            <p:ph type="body" idx="2"/>
          </p:nvPr>
        </p:nvSpPr>
        <p:spPr>
          <a:xfrm>
            <a:off x="5418775" y="1253900"/>
            <a:ext cx="2453100" cy="7374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b="1">
                <a:solidFill>
                  <a:schemeClr val="accent1"/>
                </a:solidFill>
              </a:rPr>
              <a:t>USER PROFILE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chemeClr val="accent1"/>
                </a:solidFill>
              </a:rPr>
              <a:t>Option reset password and logout</a:t>
            </a:r>
          </a:p>
        </p:txBody>
      </p:sp>
      <p:cxnSp>
        <p:nvCxnSpPr>
          <p:cNvPr id="369" name="Shape 369"/>
          <p:cNvCxnSpPr>
            <a:endCxn id="368" idx="1"/>
          </p:cNvCxnSpPr>
          <p:nvPr/>
        </p:nvCxnSpPr>
        <p:spPr>
          <a:xfrm>
            <a:off x="4291675" y="1607900"/>
            <a:ext cx="1127100" cy="14700"/>
          </a:xfrm>
          <a:prstGeom prst="bentConnector3">
            <a:avLst>
              <a:gd name="adj1" fmla="val 55521"/>
            </a:avLst>
          </a:prstGeom>
          <a:noFill/>
          <a:ln w="19050" cap="flat" cmpd="sng">
            <a:solidFill>
              <a:srgbClr val="E69138"/>
            </a:solidFill>
            <a:prstDash val="solid"/>
            <a:round/>
            <a:headEnd type="oval" w="lg" len="lg"/>
            <a:tailEnd type="triangle" w="lg" len="lg"/>
          </a:ln>
        </p:spPr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Shape 374"/>
          <p:cNvSpPr txBox="1">
            <a:spLocks noGrp="1"/>
          </p:cNvSpPr>
          <p:nvPr>
            <p:ph type="subTitle" idx="1"/>
          </p:nvPr>
        </p:nvSpPr>
        <p:spPr>
          <a:xfrm>
            <a:off x="14575" y="2407750"/>
            <a:ext cx="9171300" cy="6699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MY THAI STAR</a:t>
            </a:r>
          </a:p>
        </p:txBody>
      </p:sp>
      <p:sp>
        <p:nvSpPr>
          <p:cNvPr id="375" name="Shape 375"/>
          <p:cNvSpPr txBox="1">
            <a:spLocks noGrp="1"/>
          </p:cNvSpPr>
          <p:nvPr>
            <p:ph type="title"/>
          </p:nvPr>
        </p:nvSpPr>
        <p:spPr>
          <a:xfrm>
            <a:off x="7275" y="1697650"/>
            <a:ext cx="9171300" cy="6699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Rate by Twitter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Shape 380"/>
          <p:cNvSpPr/>
          <p:nvPr/>
        </p:nvSpPr>
        <p:spPr>
          <a:xfrm>
            <a:off x="479550" y="820925"/>
            <a:ext cx="3246900" cy="3821700"/>
          </a:xfrm>
          <a:prstGeom prst="rect">
            <a:avLst/>
          </a:prstGeom>
          <a:noFill/>
          <a:ln w="19050" cap="flat" cmpd="sng">
            <a:solidFill>
              <a:srgbClr val="E69138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81" name="Shape 381"/>
          <p:cNvSpPr txBox="1">
            <a:spLocks noGrp="1"/>
          </p:cNvSpPr>
          <p:nvPr>
            <p:ph type="title"/>
          </p:nvPr>
        </p:nvSpPr>
        <p:spPr>
          <a:xfrm>
            <a:off x="449100" y="0"/>
            <a:ext cx="8494500" cy="5802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800" b="1">
                <a:solidFill>
                  <a:srgbClr val="FFFFFF"/>
                </a:solidFill>
              </a:rPr>
              <a:t>Rate by Twitter: </a:t>
            </a:r>
            <a:r>
              <a:rPr lang="en" sz="1800">
                <a:solidFill>
                  <a:srgbClr val="FFFFFF"/>
                </a:solidFill>
              </a:rPr>
              <a:t>Receive mail to rate your dish</a:t>
            </a:r>
          </a:p>
        </p:txBody>
      </p:sp>
      <p:pic>
        <p:nvPicPr>
          <p:cNvPr id="382" name="Shape 382" descr="rate_dish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2599" y="831998"/>
            <a:ext cx="3246899" cy="3821600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Shape 383"/>
          <p:cNvSpPr txBox="1">
            <a:spLocks noGrp="1"/>
          </p:cNvSpPr>
          <p:nvPr>
            <p:ph type="body" idx="2"/>
          </p:nvPr>
        </p:nvSpPr>
        <p:spPr>
          <a:xfrm>
            <a:off x="5453925" y="2085625"/>
            <a:ext cx="3229500" cy="1203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b="1">
                <a:solidFill>
                  <a:schemeClr val="accent1"/>
                </a:solidFill>
              </a:rPr>
              <a:t>EMAIL NEWSLETTER UI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chemeClr val="accent1"/>
                </a:solidFill>
              </a:rPr>
              <a:t>Rate your dish</a:t>
            </a:r>
          </a:p>
        </p:txBody>
      </p:sp>
      <p:cxnSp>
        <p:nvCxnSpPr>
          <p:cNvPr id="384" name="Shape 384"/>
          <p:cNvCxnSpPr/>
          <p:nvPr/>
        </p:nvCxnSpPr>
        <p:spPr>
          <a:xfrm rot="10800000" flipH="1">
            <a:off x="3670725" y="2687125"/>
            <a:ext cx="1707000" cy="33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E69138"/>
            </a:solidFill>
            <a:prstDash val="solid"/>
            <a:round/>
            <a:headEnd type="oval" w="lg" len="lg"/>
            <a:tailEnd type="triangle" w="lg" len="lg"/>
          </a:ln>
        </p:spPr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Shape 389" descr="0-rate_dish_twitter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0824" y="704199"/>
            <a:ext cx="4746475" cy="3977525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Shape 390"/>
          <p:cNvSpPr txBox="1">
            <a:spLocks noGrp="1"/>
          </p:cNvSpPr>
          <p:nvPr>
            <p:ph type="title"/>
          </p:nvPr>
        </p:nvSpPr>
        <p:spPr>
          <a:xfrm>
            <a:off x="449100" y="0"/>
            <a:ext cx="8494500" cy="5802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800" b="1">
                <a:solidFill>
                  <a:srgbClr val="FFFFFF"/>
                </a:solidFill>
              </a:rPr>
              <a:t>Rate by Twitter: </a:t>
            </a:r>
            <a:r>
              <a:rPr lang="en" sz="1800">
                <a:solidFill>
                  <a:srgbClr val="FFFFFF"/>
                </a:solidFill>
              </a:rPr>
              <a:t>Rate your dish</a:t>
            </a:r>
          </a:p>
        </p:txBody>
      </p:sp>
      <p:sp>
        <p:nvSpPr>
          <p:cNvPr id="391" name="Shape 391"/>
          <p:cNvSpPr txBox="1">
            <a:spLocks noGrp="1"/>
          </p:cNvSpPr>
          <p:nvPr>
            <p:ph type="body" idx="2"/>
          </p:nvPr>
        </p:nvSpPr>
        <p:spPr>
          <a:xfrm>
            <a:off x="6278944" y="2085625"/>
            <a:ext cx="2021700" cy="1203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b="1">
                <a:solidFill>
                  <a:schemeClr val="accent1"/>
                </a:solidFill>
              </a:rPr>
              <a:t>Twitter rate your dish</a:t>
            </a:r>
          </a:p>
        </p:txBody>
      </p:sp>
      <p:cxnSp>
        <p:nvCxnSpPr>
          <p:cNvPr id="392" name="Shape 392"/>
          <p:cNvCxnSpPr/>
          <p:nvPr/>
        </p:nvCxnSpPr>
        <p:spPr>
          <a:xfrm>
            <a:off x="3781550" y="2687125"/>
            <a:ext cx="2421300" cy="6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E69138"/>
            </a:solidFill>
            <a:prstDash val="solid"/>
            <a:round/>
            <a:headEnd type="oval" w="lg" len="lg"/>
            <a:tailEnd type="triangle" w="lg" len="lg"/>
          </a:ln>
        </p:spPr>
      </p:cxnSp>
      <p:sp>
        <p:nvSpPr>
          <p:cNvPr id="393" name="Shape 393"/>
          <p:cNvSpPr/>
          <p:nvPr/>
        </p:nvSpPr>
        <p:spPr>
          <a:xfrm>
            <a:off x="2186425" y="1463050"/>
            <a:ext cx="1593000" cy="2259300"/>
          </a:xfrm>
          <a:prstGeom prst="rect">
            <a:avLst/>
          </a:prstGeom>
          <a:noFill/>
          <a:ln w="19050" cap="flat" cmpd="sng">
            <a:solidFill>
              <a:srgbClr val="E69138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Shape 398"/>
          <p:cNvSpPr txBox="1">
            <a:spLocks noGrp="1"/>
          </p:cNvSpPr>
          <p:nvPr>
            <p:ph type="subTitle" idx="1"/>
          </p:nvPr>
        </p:nvSpPr>
        <p:spPr>
          <a:xfrm>
            <a:off x="14575" y="2407750"/>
            <a:ext cx="9171300" cy="6699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MY THAI STAR</a:t>
            </a:r>
          </a:p>
        </p:txBody>
      </p:sp>
      <p:sp>
        <p:nvSpPr>
          <p:cNvPr id="399" name="Shape 399"/>
          <p:cNvSpPr txBox="1">
            <a:spLocks noGrp="1"/>
          </p:cNvSpPr>
          <p:nvPr>
            <p:ph type="title"/>
          </p:nvPr>
        </p:nvSpPr>
        <p:spPr>
          <a:xfrm>
            <a:off x="7275" y="1697650"/>
            <a:ext cx="9171300" cy="6699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Waiter cockpit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Shape 404"/>
          <p:cNvSpPr txBox="1">
            <a:spLocks noGrp="1"/>
          </p:cNvSpPr>
          <p:nvPr>
            <p:ph type="title"/>
          </p:nvPr>
        </p:nvSpPr>
        <p:spPr>
          <a:xfrm>
            <a:off x="449100" y="0"/>
            <a:ext cx="8494500" cy="5802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800" b="1">
                <a:solidFill>
                  <a:srgbClr val="FFFFFF"/>
                </a:solidFill>
              </a:rPr>
              <a:t>Waiter cockpit: </a:t>
            </a:r>
            <a:r>
              <a:rPr lang="en" sz="1800">
                <a:solidFill>
                  <a:srgbClr val="FFFFFF"/>
                </a:solidFill>
              </a:rPr>
              <a:t>See all orders / reservations</a:t>
            </a:r>
          </a:p>
        </p:txBody>
      </p:sp>
      <p:pic>
        <p:nvPicPr>
          <p:cNvPr id="405" name="Shape 405" descr="7-see_all_orders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6375" y="732600"/>
            <a:ext cx="4816250" cy="3843349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Shape 406"/>
          <p:cNvSpPr txBox="1">
            <a:spLocks noGrp="1"/>
          </p:cNvSpPr>
          <p:nvPr>
            <p:ph type="body" idx="2"/>
          </p:nvPr>
        </p:nvSpPr>
        <p:spPr>
          <a:xfrm>
            <a:off x="6431344" y="2085625"/>
            <a:ext cx="2021700" cy="1203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" sz="1200" b="1">
                <a:solidFill>
                  <a:schemeClr val="accent1"/>
                </a:solidFill>
              </a:rPr>
              <a:t>WAITER AREA UI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" sz="1200">
                <a:solidFill>
                  <a:schemeClr val="accent1"/>
                </a:solidFill>
              </a:rPr>
              <a:t>Orders list</a:t>
            </a:r>
          </a:p>
        </p:txBody>
      </p:sp>
      <p:cxnSp>
        <p:nvCxnSpPr>
          <p:cNvPr id="407" name="Shape 407"/>
          <p:cNvCxnSpPr>
            <a:endCxn id="406" idx="1"/>
          </p:cNvCxnSpPr>
          <p:nvPr/>
        </p:nvCxnSpPr>
        <p:spPr>
          <a:xfrm rot="10800000" flipH="1">
            <a:off x="5362444" y="2687125"/>
            <a:ext cx="1068900" cy="33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E69138"/>
            </a:solidFill>
            <a:prstDash val="solid"/>
            <a:round/>
            <a:headEnd type="oval" w="lg" len="lg"/>
            <a:tailEnd type="triangle" w="lg" len="lg"/>
          </a:ln>
        </p:spPr>
      </p:cxnSp>
      <p:sp>
        <p:nvSpPr>
          <p:cNvPr id="408" name="Shape 408"/>
          <p:cNvSpPr/>
          <p:nvPr/>
        </p:nvSpPr>
        <p:spPr>
          <a:xfrm>
            <a:off x="560825" y="739650"/>
            <a:ext cx="4816200" cy="3843300"/>
          </a:xfrm>
          <a:prstGeom prst="rect">
            <a:avLst/>
          </a:prstGeom>
          <a:noFill/>
          <a:ln w="19050" cap="flat" cmpd="sng">
            <a:solidFill>
              <a:srgbClr val="E69138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Shape 413"/>
          <p:cNvSpPr txBox="1">
            <a:spLocks noGrp="1"/>
          </p:cNvSpPr>
          <p:nvPr>
            <p:ph type="title"/>
          </p:nvPr>
        </p:nvSpPr>
        <p:spPr>
          <a:xfrm>
            <a:off x="449100" y="0"/>
            <a:ext cx="8494500" cy="5802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800" b="1">
                <a:solidFill>
                  <a:srgbClr val="FFFFFF"/>
                </a:solidFill>
              </a:rPr>
              <a:t>Waiter cockpit: </a:t>
            </a:r>
            <a:r>
              <a:rPr lang="en" sz="1800">
                <a:solidFill>
                  <a:srgbClr val="FFFFFF"/>
                </a:solidFill>
              </a:rPr>
              <a:t>See all orders / reservations</a:t>
            </a:r>
          </a:p>
        </p:txBody>
      </p:sp>
      <p:pic>
        <p:nvPicPr>
          <p:cNvPr id="414" name="Shape 414" descr="8-order_detail.png"/>
          <p:cNvPicPr preferRelativeResize="0"/>
          <p:nvPr/>
        </p:nvPicPr>
        <p:blipFill rotWithShape="1">
          <a:blip r:embed="rId3">
            <a:alphaModFix/>
          </a:blip>
          <a:srcRect t="1830" b="1820"/>
          <a:stretch/>
        </p:blipFill>
        <p:spPr>
          <a:xfrm>
            <a:off x="546375" y="732600"/>
            <a:ext cx="4816250" cy="3689024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Shape 415"/>
          <p:cNvSpPr txBox="1">
            <a:spLocks noGrp="1"/>
          </p:cNvSpPr>
          <p:nvPr>
            <p:ph type="body" idx="2"/>
          </p:nvPr>
        </p:nvSpPr>
        <p:spPr>
          <a:xfrm>
            <a:off x="6431344" y="2085625"/>
            <a:ext cx="2021700" cy="1203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b="1">
                <a:solidFill>
                  <a:schemeClr val="accent1"/>
                </a:solidFill>
              </a:rPr>
              <a:t>WAITER AREA UI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chemeClr val="accent1"/>
                </a:solidFill>
              </a:rPr>
              <a:t>Orders detail</a:t>
            </a:r>
          </a:p>
        </p:txBody>
      </p:sp>
      <p:cxnSp>
        <p:nvCxnSpPr>
          <p:cNvPr id="416" name="Shape 416"/>
          <p:cNvCxnSpPr>
            <a:endCxn id="415" idx="1"/>
          </p:cNvCxnSpPr>
          <p:nvPr/>
        </p:nvCxnSpPr>
        <p:spPr>
          <a:xfrm rot="10800000" flipH="1">
            <a:off x="5362444" y="2687125"/>
            <a:ext cx="1068900" cy="33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E69138"/>
            </a:solidFill>
            <a:prstDash val="solid"/>
            <a:round/>
            <a:headEnd type="oval" w="lg" len="lg"/>
            <a:tailEnd type="triangle" w="lg" len="lg"/>
          </a:ln>
        </p:spPr>
      </p:cxnSp>
      <p:sp>
        <p:nvSpPr>
          <p:cNvPr id="417" name="Shape 417"/>
          <p:cNvSpPr/>
          <p:nvPr/>
        </p:nvSpPr>
        <p:spPr>
          <a:xfrm>
            <a:off x="560825" y="739650"/>
            <a:ext cx="4816200" cy="3843300"/>
          </a:xfrm>
          <a:prstGeom prst="rect">
            <a:avLst/>
          </a:prstGeom>
          <a:noFill/>
          <a:ln w="19050" cap="flat" cmpd="sng">
            <a:solidFill>
              <a:srgbClr val="E69138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Shape 422"/>
          <p:cNvSpPr txBox="1">
            <a:spLocks noGrp="1"/>
          </p:cNvSpPr>
          <p:nvPr>
            <p:ph type="title"/>
          </p:nvPr>
        </p:nvSpPr>
        <p:spPr>
          <a:xfrm>
            <a:off x="449100" y="0"/>
            <a:ext cx="8494500" cy="5802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800" b="1">
                <a:solidFill>
                  <a:srgbClr val="FFFFFF"/>
                </a:solidFill>
              </a:rPr>
              <a:t>Waiter cockpit: </a:t>
            </a:r>
            <a:r>
              <a:rPr lang="en" sz="1800">
                <a:solidFill>
                  <a:srgbClr val="FFFFFF"/>
                </a:solidFill>
              </a:rPr>
              <a:t>See all orders / reservations</a:t>
            </a:r>
          </a:p>
        </p:txBody>
      </p:sp>
      <p:pic>
        <p:nvPicPr>
          <p:cNvPr id="423" name="Shape 423" descr="7-see_all_reservations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6375" y="732600"/>
            <a:ext cx="4816250" cy="3843349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Shape 424"/>
          <p:cNvSpPr txBox="1">
            <a:spLocks noGrp="1"/>
          </p:cNvSpPr>
          <p:nvPr>
            <p:ph type="body" idx="2"/>
          </p:nvPr>
        </p:nvSpPr>
        <p:spPr>
          <a:xfrm>
            <a:off x="6431344" y="2085625"/>
            <a:ext cx="2021700" cy="1203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b="1">
                <a:solidFill>
                  <a:schemeClr val="accent1"/>
                </a:solidFill>
              </a:rPr>
              <a:t>WAITER AREA UI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chemeClr val="accent1"/>
                </a:solidFill>
              </a:rPr>
              <a:t>Reservations list</a:t>
            </a:r>
          </a:p>
        </p:txBody>
      </p:sp>
      <p:cxnSp>
        <p:nvCxnSpPr>
          <p:cNvPr id="425" name="Shape 425"/>
          <p:cNvCxnSpPr>
            <a:endCxn id="424" idx="1"/>
          </p:cNvCxnSpPr>
          <p:nvPr/>
        </p:nvCxnSpPr>
        <p:spPr>
          <a:xfrm rot="10800000" flipH="1">
            <a:off x="5362444" y="2687125"/>
            <a:ext cx="1068900" cy="33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E69138"/>
            </a:solidFill>
            <a:prstDash val="solid"/>
            <a:round/>
            <a:headEnd type="oval" w="lg" len="lg"/>
            <a:tailEnd type="triangle" w="lg" len="lg"/>
          </a:ln>
        </p:spPr>
      </p:cxnSp>
      <p:sp>
        <p:nvSpPr>
          <p:cNvPr id="426" name="Shape 426"/>
          <p:cNvSpPr/>
          <p:nvPr/>
        </p:nvSpPr>
        <p:spPr>
          <a:xfrm>
            <a:off x="560825" y="739650"/>
            <a:ext cx="4816200" cy="3843300"/>
          </a:xfrm>
          <a:prstGeom prst="rect">
            <a:avLst/>
          </a:prstGeom>
          <a:noFill/>
          <a:ln w="19050" cap="flat" cmpd="sng">
            <a:solidFill>
              <a:srgbClr val="E69138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Shape 431"/>
          <p:cNvSpPr txBox="1">
            <a:spLocks noGrp="1"/>
          </p:cNvSpPr>
          <p:nvPr>
            <p:ph type="title"/>
          </p:nvPr>
        </p:nvSpPr>
        <p:spPr>
          <a:xfrm>
            <a:off x="449100" y="0"/>
            <a:ext cx="8494500" cy="5802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800" b="1">
                <a:solidFill>
                  <a:srgbClr val="FFFFFF"/>
                </a:solidFill>
              </a:rPr>
              <a:t>Waiter cockpit: </a:t>
            </a:r>
            <a:r>
              <a:rPr lang="en" sz="1800">
                <a:solidFill>
                  <a:srgbClr val="FFFFFF"/>
                </a:solidFill>
              </a:rPr>
              <a:t>See all orders / reservations</a:t>
            </a:r>
          </a:p>
        </p:txBody>
      </p:sp>
      <p:pic>
        <p:nvPicPr>
          <p:cNvPr id="432" name="Shape 432" descr="8-reservation_detail.png"/>
          <p:cNvPicPr preferRelativeResize="0"/>
          <p:nvPr/>
        </p:nvPicPr>
        <p:blipFill rotWithShape="1">
          <a:blip r:embed="rId3">
            <a:alphaModFix/>
          </a:blip>
          <a:srcRect b="1195"/>
          <a:stretch/>
        </p:blipFill>
        <p:spPr>
          <a:xfrm>
            <a:off x="461275" y="657350"/>
            <a:ext cx="4444150" cy="3969525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Shape 433"/>
          <p:cNvSpPr txBox="1">
            <a:spLocks noGrp="1"/>
          </p:cNvSpPr>
          <p:nvPr>
            <p:ph type="body" idx="2"/>
          </p:nvPr>
        </p:nvSpPr>
        <p:spPr>
          <a:xfrm>
            <a:off x="6431344" y="2085625"/>
            <a:ext cx="2021700" cy="1203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b="1">
                <a:solidFill>
                  <a:schemeClr val="accent1"/>
                </a:solidFill>
              </a:rPr>
              <a:t>WAITER AREA UI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chemeClr val="accent1"/>
                </a:solidFill>
              </a:rPr>
              <a:t>Reservation detail</a:t>
            </a:r>
          </a:p>
        </p:txBody>
      </p:sp>
      <p:cxnSp>
        <p:nvCxnSpPr>
          <p:cNvPr id="434" name="Shape 434"/>
          <p:cNvCxnSpPr>
            <a:stCxn id="435" idx="3"/>
            <a:endCxn id="433" idx="1"/>
          </p:cNvCxnSpPr>
          <p:nvPr/>
        </p:nvCxnSpPr>
        <p:spPr>
          <a:xfrm>
            <a:off x="4950000" y="2642150"/>
            <a:ext cx="1481400" cy="45000"/>
          </a:xfrm>
          <a:prstGeom prst="bentConnector3">
            <a:avLst>
              <a:gd name="adj1" fmla="val 49377"/>
            </a:avLst>
          </a:prstGeom>
          <a:noFill/>
          <a:ln w="19050" cap="flat" cmpd="sng">
            <a:solidFill>
              <a:srgbClr val="E69138"/>
            </a:solidFill>
            <a:prstDash val="solid"/>
            <a:round/>
            <a:headEnd type="oval" w="lg" len="lg"/>
            <a:tailEnd type="triangle" w="lg" len="lg"/>
          </a:ln>
        </p:spPr>
      </p:cxnSp>
      <p:sp>
        <p:nvSpPr>
          <p:cNvPr id="435" name="Shape 435"/>
          <p:cNvSpPr/>
          <p:nvPr/>
        </p:nvSpPr>
        <p:spPr>
          <a:xfrm>
            <a:off x="449100" y="657350"/>
            <a:ext cx="4500900" cy="3969600"/>
          </a:xfrm>
          <a:prstGeom prst="rect">
            <a:avLst/>
          </a:prstGeom>
          <a:noFill/>
          <a:ln w="19050" cap="flat" cmpd="sng">
            <a:solidFill>
              <a:srgbClr val="E69138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 txBox="1">
            <a:spLocks noGrp="1"/>
          </p:cNvSpPr>
          <p:nvPr>
            <p:ph type="subTitle" idx="1"/>
          </p:nvPr>
        </p:nvSpPr>
        <p:spPr>
          <a:xfrm>
            <a:off x="14575" y="2407750"/>
            <a:ext cx="9171300" cy="6699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MY THAI STAR</a:t>
            </a:r>
          </a:p>
        </p:txBody>
      </p:sp>
      <p:sp>
        <p:nvSpPr>
          <p:cNvPr id="206" name="Shape 206"/>
          <p:cNvSpPr txBox="1">
            <a:spLocks noGrp="1"/>
          </p:cNvSpPr>
          <p:nvPr>
            <p:ph type="title"/>
          </p:nvPr>
        </p:nvSpPr>
        <p:spPr>
          <a:xfrm>
            <a:off x="7275" y="1697650"/>
            <a:ext cx="9171300" cy="6699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Invite friends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 txBox="1">
            <a:spLocks noGrp="1"/>
          </p:cNvSpPr>
          <p:nvPr>
            <p:ph type="title"/>
          </p:nvPr>
        </p:nvSpPr>
        <p:spPr>
          <a:xfrm>
            <a:off x="449100" y="0"/>
            <a:ext cx="8494500" cy="5913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 sz="1800" b="1">
                <a:solidFill>
                  <a:srgbClr val="FFFFFF"/>
                </a:solidFill>
              </a:rPr>
              <a:t>Invite friends: </a:t>
            </a:r>
            <a:r>
              <a:rPr lang="en" sz="1800">
                <a:solidFill>
                  <a:srgbClr val="FFFFFF"/>
                </a:solidFill>
              </a:rPr>
              <a:t>Create invite for friends</a:t>
            </a:r>
          </a:p>
        </p:txBody>
      </p:sp>
      <p:sp>
        <p:nvSpPr>
          <p:cNvPr id="212" name="Shape 212"/>
          <p:cNvSpPr txBox="1">
            <a:spLocks noGrp="1"/>
          </p:cNvSpPr>
          <p:nvPr>
            <p:ph type="body" idx="2"/>
          </p:nvPr>
        </p:nvSpPr>
        <p:spPr>
          <a:xfrm>
            <a:off x="5293350" y="1005475"/>
            <a:ext cx="3847500" cy="33222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200" b="1">
                <a:solidFill>
                  <a:schemeClr val="accent1"/>
                </a:solidFill>
              </a:rPr>
              <a:t>HOME UI</a:t>
            </a:r>
          </a:p>
          <a:p>
            <a:pPr lvl="0">
              <a:spcBef>
                <a:spcPts val="0"/>
              </a:spcBef>
              <a:buNone/>
            </a:pPr>
            <a:r>
              <a:rPr lang="en" sz="1200">
                <a:solidFill>
                  <a:schemeClr val="accent1"/>
                </a:solidFill>
              </a:rPr>
              <a:t>Go to book table and invite friends</a:t>
            </a:r>
          </a:p>
        </p:txBody>
      </p:sp>
      <p:pic>
        <p:nvPicPr>
          <p:cNvPr id="213" name="Shape 2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0325" y="896975"/>
            <a:ext cx="4223400" cy="3539209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Shape 214"/>
          <p:cNvSpPr/>
          <p:nvPr/>
        </p:nvSpPr>
        <p:spPr>
          <a:xfrm>
            <a:off x="2001525" y="964850"/>
            <a:ext cx="487800" cy="181200"/>
          </a:xfrm>
          <a:prstGeom prst="rect">
            <a:avLst/>
          </a:prstGeom>
          <a:noFill/>
          <a:ln w="19050" cap="flat" cmpd="sng">
            <a:solidFill>
              <a:srgbClr val="E69138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5" name="Shape 215"/>
          <p:cNvSpPr/>
          <p:nvPr/>
        </p:nvSpPr>
        <p:spPr>
          <a:xfrm>
            <a:off x="2456700" y="3787650"/>
            <a:ext cx="658500" cy="219600"/>
          </a:xfrm>
          <a:prstGeom prst="rect">
            <a:avLst/>
          </a:prstGeom>
          <a:noFill/>
          <a:ln w="19050" cap="flat" cmpd="sng">
            <a:solidFill>
              <a:srgbClr val="E69138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216" name="Shape 216"/>
          <p:cNvCxnSpPr>
            <a:endCxn id="212" idx="1"/>
          </p:cNvCxnSpPr>
          <p:nvPr/>
        </p:nvCxnSpPr>
        <p:spPr>
          <a:xfrm>
            <a:off x="2513550" y="1064875"/>
            <a:ext cx="2779800" cy="1601700"/>
          </a:xfrm>
          <a:prstGeom prst="bentConnector3">
            <a:avLst>
              <a:gd name="adj1" fmla="val 61111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oval" w="lg" len="lg"/>
            <a:tailEnd type="none" w="lg" len="lg"/>
          </a:ln>
        </p:spPr>
      </p:cxnSp>
      <p:cxnSp>
        <p:nvCxnSpPr>
          <p:cNvPr id="217" name="Shape 217"/>
          <p:cNvCxnSpPr>
            <a:endCxn id="212" idx="1"/>
          </p:cNvCxnSpPr>
          <p:nvPr/>
        </p:nvCxnSpPr>
        <p:spPr>
          <a:xfrm rot="10800000" flipH="1">
            <a:off x="3123150" y="2666575"/>
            <a:ext cx="2170200" cy="12429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oval" w="lg" len="lg"/>
            <a:tailEnd type="triangle" w="lg" len="lg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 txBox="1">
            <a:spLocks noGrp="1"/>
          </p:cNvSpPr>
          <p:nvPr>
            <p:ph type="title"/>
          </p:nvPr>
        </p:nvSpPr>
        <p:spPr>
          <a:xfrm>
            <a:off x="449100" y="0"/>
            <a:ext cx="8494500" cy="5802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 sz="1800" b="1">
                <a:solidFill>
                  <a:srgbClr val="FFFFFF"/>
                </a:solidFill>
              </a:rPr>
              <a:t>Invite friends: </a:t>
            </a:r>
            <a:r>
              <a:rPr lang="en" sz="1800">
                <a:solidFill>
                  <a:srgbClr val="FFFFFF"/>
                </a:solidFill>
              </a:rPr>
              <a:t>Create invite for friends</a:t>
            </a:r>
          </a:p>
        </p:txBody>
      </p:sp>
      <p:sp>
        <p:nvSpPr>
          <p:cNvPr id="223" name="Shape 223"/>
          <p:cNvSpPr txBox="1">
            <a:spLocks noGrp="1"/>
          </p:cNvSpPr>
          <p:nvPr>
            <p:ph type="body" idx="2"/>
          </p:nvPr>
        </p:nvSpPr>
        <p:spPr>
          <a:xfrm>
            <a:off x="5911125" y="2298200"/>
            <a:ext cx="3229500" cy="1203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200" b="1">
                <a:solidFill>
                  <a:schemeClr val="accent1"/>
                </a:solidFill>
              </a:rPr>
              <a:t>BOOK TABLE UI</a:t>
            </a:r>
          </a:p>
          <a:p>
            <a:pPr lvl="0">
              <a:spcBef>
                <a:spcPts val="0"/>
              </a:spcBef>
              <a:buNone/>
            </a:pPr>
            <a:r>
              <a:rPr lang="en" sz="1200">
                <a:solidFill>
                  <a:schemeClr val="accent1"/>
                </a:solidFill>
              </a:rPr>
              <a:t>Invite friends form</a:t>
            </a:r>
          </a:p>
        </p:txBody>
      </p:sp>
      <p:pic>
        <p:nvPicPr>
          <p:cNvPr id="224" name="Shape 2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1925" y="837643"/>
            <a:ext cx="4155300" cy="3773019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Shape 225"/>
          <p:cNvSpPr/>
          <p:nvPr/>
        </p:nvSpPr>
        <p:spPr>
          <a:xfrm>
            <a:off x="855475" y="3029700"/>
            <a:ext cx="3933900" cy="1450500"/>
          </a:xfrm>
          <a:prstGeom prst="rect">
            <a:avLst/>
          </a:prstGeom>
          <a:noFill/>
          <a:ln w="19050" cap="flat" cmpd="sng">
            <a:solidFill>
              <a:srgbClr val="E69138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226" name="Shape 226"/>
          <p:cNvCxnSpPr>
            <a:stCxn id="225" idx="3"/>
          </p:cNvCxnSpPr>
          <p:nvPr/>
        </p:nvCxnSpPr>
        <p:spPr>
          <a:xfrm rot="10800000" flipH="1">
            <a:off x="4789375" y="2948250"/>
            <a:ext cx="1121700" cy="8067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E69138"/>
            </a:solidFill>
            <a:prstDash val="solid"/>
            <a:round/>
            <a:headEnd type="oval" w="lg" len="lg"/>
            <a:tailEnd type="triangle" w="lg" len="lg"/>
          </a:ln>
        </p:spPr>
      </p:cxn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220090" y="771500"/>
            <a:ext cx="3724275" cy="1019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 txBox="1">
            <a:spLocks noGrp="1"/>
          </p:cNvSpPr>
          <p:nvPr>
            <p:ph type="title"/>
          </p:nvPr>
        </p:nvSpPr>
        <p:spPr>
          <a:xfrm>
            <a:off x="449100" y="0"/>
            <a:ext cx="8494500" cy="5802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800" b="1">
                <a:solidFill>
                  <a:srgbClr val="FFFFFF"/>
                </a:solidFill>
              </a:rPr>
              <a:t>Invite friends: </a:t>
            </a:r>
            <a:r>
              <a:rPr lang="en" sz="1800">
                <a:solidFill>
                  <a:srgbClr val="FFFFFF"/>
                </a:solidFill>
              </a:rPr>
              <a:t>Create reservation</a:t>
            </a:r>
          </a:p>
        </p:txBody>
      </p:sp>
      <p:pic>
        <p:nvPicPr>
          <p:cNvPr id="232" name="Shape 2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725" y="685243"/>
            <a:ext cx="4155300" cy="3773019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Shape 233"/>
          <p:cNvSpPr txBox="1">
            <a:spLocks noGrp="1"/>
          </p:cNvSpPr>
          <p:nvPr>
            <p:ph type="body" idx="2"/>
          </p:nvPr>
        </p:nvSpPr>
        <p:spPr>
          <a:xfrm>
            <a:off x="5453925" y="2145800"/>
            <a:ext cx="3229500" cy="1203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" sz="1200" b="1">
                <a:solidFill>
                  <a:schemeClr val="accent1"/>
                </a:solidFill>
              </a:rPr>
              <a:t>BOOK TABLE UI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chemeClr val="accent1"/>
                </a:solidFill>
              </a:rPr>
              <a:t>Book table form</a:t>
            </a:r>
          </a:p>
        </p:txBody>
      </p:sp>
      <p:sp>
        <p:nvSpPr>
          <p:cNvPr id="234" name="Shape 234"/>
          <p:cNvSpPr/>
          <p:nvPr/>
        </p:nvSpPr>
        <p:spPr>
          <a:xfrm>
            <a:off x="398275" y="1081025"/>
            <a:ext cx="3933900" cy="1707000"/>
          </a:xfrm>
          <a:prstGeom prst="rect">
            <a:avLst/>
          </a:prstGeom>
          <a:noFill/>
          <a:ln w="19050" cap="flat" cmpd="sng">
            <a:solidFill>
              <a:srgbClr val="E69138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235" name="Shape 235"/>
          <p:cNvCxnSpPr>
            <a:stCxn id="234" idx="3"/>
            <a:endCxn id="233" idx="1"/>
          </p:cNvCxnSpPr>
          <p:nvPr/>
        </p:nvCxnSpPr>
        <p:spPr>
          <a:xfrm>
            <a:off x="4332175" y="1934525"/>
            <a:ext cx="1121700" cy="812700"/>
          </a:xfrm>
          <a:prstGeom prst="bentConnector3">
            <a:avLst>
              <a:gd name="adj1" fmla="val 50002"/>
            </a:avLst>
          </a:prstGeom>
          <a:noFill/>
          <a:ln w="19050" cap="flat" cmpd="sng">
            <a:solidFill>
              <a:srgbClr val="E69138"/>
            </a:solidFill>
            <a:prstDash val="solid"/>
            <a:round/>
            <a:headEnd type="oval" w="lg" len="lg"/>
            <a:tailEnd type="triangle" w="lg" len="lg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 txBox="1">
            <a:spLocks noGrp="1"/>
          </p:cNvSpPr>
          <p:nvPr>
            <p:ph type="title"/>
          </p:nvPr>
        </p:nvSpPr>
        <p:spPr>
          <a:xfrm>
            <a:off x="449100" y="0"/>
            <a:ext cx="8494500" cy="5802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800" b="1">
                <a:solidFill>
                  <a:srgbClr val="FFFFFF"/>
                </a:solidFill>
              </a:rPr>
              <a:t>Invite friends: </a:t>
            </a:r>
            <a:r>
              <a:rPr lang="en" sz="1800">
                <a:solidFill>
                  <a:srgbClr val="FFFFFF"/>
                </a:solidFill>
              </a:rPr>
              <a:t>Send invite for friends</a:t>
            </a:r>
          </a:p>
        </p:txBody>
      </p:sp>
      <p:sp>
        <p:nvSpPr>
          <p:cNvPr id="241" name="Shape 241"/>
          <p:cNvSpPr txBox="1">
            <a:spLocks noGrp="1"/>
          </p:cNvSpPr>
          <p:nvPr>
            <p:ph type="body" idx="2"/>
          </p:nvPr>
        </p:nvSpPr>
        <p:spPr>
          <a:xfrm>
            <a:off x="6033300" y="1306600"/>
            <a:ext cx="2088600" cy="1203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b="1">
                <a:solidFill>
                  <a:schemeClr val="accent1"/>
                </a:solidFill>
              </a:rPr>
              <a:t>BOOK TABLE UI</a:t>
            </a:r>
          </a:p>
          <a:p>
            <a:pPr lvl="0">
              <a:spcBef>
                <a:spcPts val="0"/>
              </a:spcBef>
              <a:buNone/>
            </a:pPr>
            <a:r>
              <a:rPr lang="en" sz="1200">
                <a:solidFill>
                  <a:schemeClr val="accent1"/>
                </a:solidFill>
              </a:rPr>
              <a:t>Invite friends panel.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chemeClr val="accent1"/>
                </a:solidFill>
              </a:rPr>
              <a:t>You can send invitation or add an order to invitation before send it.</a:t>
            </a:r>
          </a:p>
        </p:txBody>
      </p:sp>
      <p:pic>
        <p:nvPicPr>
          <p:cNvPr id="242" name="Shape 242" descr="5-send_booking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1925" y="837643"/>
            <a:ext cx="4155300" cy="3773019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Shape 243"/>
          <p:cNvSpPr/>
          <p:nvPr/>
        </p:nvSpPr>
        <p:spPr>
          <a:xfrm>
            <a:off x="3747000" y="837650"/>
            <a:ext cx="1170300" cy="3773100"/>
          </a:xfrm>
          <a:prstGeom prst="rect">
            <a:avLst/>
          </a:prstGeom>
          <a:noFill/>
          <a:ln w="19050" cap="flat" cmpd="sng">
            <a:solidFill>
              <a:srgbClr val="E69138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244" name="Shape 244"/>
          <p:cNvCxnSpPr>
            <a:stCxn id="243" idx="3"/>
          </p:cNvCxnSpPr>
          <p:nvPr/>
        </p:nvCxnSpPr>
        <p:spPr>
          <a:xfrm rot="10800000" flipH="1">
            <a:off x="4917300" y="1917500"/>
            <a:ext cx="1121700" cy="8067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E69138"/>
            </a:solidFill>
            <a:prstDash val="solid"/>
            <a:round/>
            <a:headEnd type="oval" w="lg" len="lg"/>
            <a:tailEnd type="triangle" w="lg" len="lg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/>
          <p:nvPr/>
        </p:nvSpPr>
        <p:spPr>
          <a:xfrm>
            <a:off x="482600" y="776275"/>
            <a:ext cx="3246900" cy="3821700"/>
          </a:xfrm>
          <a:prstGeom prst="rect">
            <a:avLst/>
          </a:prstGeom>
          <a:noFill/>
          <a:ln w="19050" cap="flat" cmpd="sng">
            <a:solidFill>
              <a:srgbClr val="E69138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50" name="Shape 250"/>
          <p:cNvSpPr txBox="1">
            <a:spLocks noGrp="1"/>
          </p:cNvSpPr>
          <p:nvPr>
            <p:ph type="title"/>
          </p:nvPr>
        </p:nvSpPr>
        <p:spPr>
          <a:xfrm>
            <a:off x="449100" y="0"/>
            <a:ext cx="8494500" cy="5802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800" b="1">
                <a:solidFill>
                  <a:srgbClr val="FFFFFF"/>
                </a:solidFill>
              </a:rPr>
              <a:t>Invite friends: </a:t>
            </a:r>
            <a:r>
              <a:rPr lang="en" sz="1800">
                <a:solidFill>
                  <a:srgbClr val="FFFFFF"/>
                </a:solidFill>
              </a:rPr>
              <a:t>Handle invite</a:t>
            </a:r>
          </a:p>
        </p:txBody>
      </p:sp>
      <p:pic>
        <p:nvPicPr>
          <p:cNvPr id="251" name="Shape 251" descr="accept_revoke_invitati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2600" y="776275"/>
            <a:ext cx="3247024" cy="3821781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Shape 252"/>
          <p:cNvSpPr txBox="1">
            <a:spLocks noGrp="1"/>
          </p:cNvSpPr>
          <p:nvPr>
            <p:ph type="body" idx="2"/>
          </p:nvPr>
        </p:nvSpPr>
        <p:spPr>
          <a:xfrm>
            <a:off x="5453925" y="2085625"/>
            <a:ext cx="3229500" cy="1203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200" b="1">
                <a:solidFill>
                  <a:schemeClr val="accent1"/>
                </a:solidFill>
              </a:rPr>
              <a:t>EMAIL NEWSLETTER UI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chemeClr val="accent1"/>
                </a:solidFill>
              </a:rPr>
              <a:t>Email invitation</a:t>
            </a:r>
          </a:p>
        </p:txBody>
      </p:sp>
      <p:cxnSp>
        <p:nvCxnSpPr>
          <p:cNvPr id="253" name="Shape 253"/>
          <p:cNvCxnSpPr>
            <a:endCxn id="252" idx="1"/>
          </p:cNvCxnSpPr>
          <p:nvPr/>
        </p:nvCxnSpPr>
        <p:spPr>
          <a:xfrm rot="10800000" flipH="1">
            <a:off x="3746925" y="2687125"/>
            <a:ext cx="1707000" cy="33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E69138"/>
            </a:solidFill>
            <a:prstDash val="solid"/>
            <a:round/>
            <a:headEnd type="oval" w="lg" len="lg"/>
            <a:tailEnd type="triangle" w="lg" len="lg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/>
          <p:nvPr/>
        </p:nvSpPr>
        <p:spPr>
          <a:xfrm>
            <a:off x="482600" y="831900"/>
            <a:ext cx="3246900" cy="3821700"/>
          </a:xfrm>
          <a:prstGeom prst="rect">
            <a:avLst/>
          </a:prstGeom>
          <a:noFill/>
          <a:ln w="19050" cap="flat" cmpd="sng">
            <a:solidFill>
              <a:srgbClr val="E69138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59" name="Shape 259"/>
          <p:cNvSpPr txBox="1">
            <a:spLocks noGrp="1"/>
          </p:cNvSpPr>
          <p:nvPr>
            <p:ph type="title"/>
          </p:nvPr>
        </p:nvSpPr>
        <p:spPr>
          <a:xfrm>
            <a:off x="449100" y="0"/>
            <a:ext cx="8494500" cy="5802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800" b="1">
                <a:solidFill>
                  <a:srgbClr val="FFFFFF"/>
                </a:solidFill>
              </a:rPr>
              <a:t>Invite friends: </a:t>
            </a:r>
            <a:r>
              <a:rPr lang="en" sz="1800">
                <a:solidFill>
                  <a:srgbClr val="FFFFFF"/>
                </a:solidFill>
              </a:rPr>
              <a:t>Revoke accepted invite</a:t>
            </a:r>
          </a:p>
        </p:txBody>
      </p:sp>
      <p:pic>
        <p:nvPicPr>
          <p:cNvPr id="260" name="Shape 260" descr="revoke_invitati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0452" y="831899"/>
            <a:ext cx="3247024" cy="382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Shape 261"/>
          <p:cNvSpPr txBox="1">
            <a:spLocks noGrp="1"/>
          </p:cNvSpPr>
          <p:nvPr>
            <p:ph type="body" idx="2"/>
          </p:nvPr>
        </p:nvSpPr>
        <p:spPr>
          <a:xfrm>
            <a:off x="5453925" y="2085625"/>
            <a:ext cx="3229500" cy="1203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" sz="1200" b="1">
                <a:solidFill>
                  <a:schemeClr val="accent1"/>
                </a:solidFill>
              </a:rPr>
              <a:t>EMAIL NEWSLETTER UI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chemeClr val="accent1"/>
                </a:solidFill>
              </a:rPr>
              <a:t>Email decline invitation</a:t>
            </a:r>
          </a:p>
        </p:txBody>
      </p:sp>
      <p:cxnSp>
        <p:nvCxnSpPr>
          <p:cNvPr id="262" name="Shape 262"/>
          <p:cNvCxnSpPr>
            <a:endCxn id="261" idx="1"/>
          </p:cNvCxnSpPr>
          <p:nvPr/>
        </p:nvCxnSpPr>
        <p:spPr>
          <a:xfrm rot="10800000" flipH="1">
            <a:off x="3746925" y="2687125"/>
            <a:ext cx="1707000" cy="33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E69138"/>
            </a:solidFill>
            <a:prstDash val="solid"/>
            <a:round/>
            <a:headEnd type="oval" w="lg" len="lg"/>
            <a:tailEnd type="triangle" w="lg" len="lg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53</TotalTime>
  <Words>377</Words>
  <Application>Microsoft Office PowerPoint</Application>
  <PresentationFormat>On-screen Show (16:9)</PresentationFormat>
  <Paragraphs>112</Paragraphs>
  <Slides>29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3" baseType="lpstr">
      <vt:lpstr>Calibri</vt:lpstr>
      <vt:lpstr>Arial</vt:lpstr>
      <vt:lpstr>Economica</vt:lpstr>
      <vt:lpstr>simple-light-2</vt:lpstr>
      <vt:lpstr>Wireframes  low fidelity</vt:lpstr>
      <vt:lpstr>Index</vt:lpstr>
      <vt:lpstr>Invite friends</vt:lpstr>
      <vt:lpstr>Invite friends: Create invite for friends</vt:lpstr>
      <vt:lpstr>Invite friends: Create invite for friends</vt:lpstr>
      <vt:lpstr>Invite friends: Create reservation</vt:lpstr>
      <vt:lpstr>Invite friends: Send invite for friends</vt:lpstr>
      <vt:lpstr>Invite friends: Handle invite</vt:lpstr>
      <vt:lpstr>Invite friends: Revoke accepted invite</vt:lpstr>
      <vt:lpstr>Invite friends: Find table by reservation info</vt:lpstr>
      <vt:lpstr>Invite friends: Cancel invite</vt:lpstr>
      <vt:lpstr>Digital menu</vt:lpstr>
      <vt:lpstr>Digital menu: Filter menu</vt:lpstr>
      <vt:lpstr>Digital menu: Define order</vt:lpstr>
      <vt:lpstr>Digital menu: Order the order</vt:lpstr>
      <vt:lpstr>Digital menu: Order the order - precondition for ordering</vt:lpstr>
      <vt:lpstr>Digital menu: Cancel order</vt:lpstr>
      <vt:lpstr>Digital menu: Read Twitter rating for dishes</vt:lpstr>
      <vt:lpstr>User profile</vt:lpstr>
      <vt:lpstr>User profile: User profile</vt:lpstr>
      <vt:lpstr>User profile: User profile</vt:lpstr>
      <vt:lpstr>Rate by Twitter</vt:lpstr>
      <vt:lpstr>Rate by Twitter: Receive mail to rate your dish</vt:lpstr>
      <vt:lpstr>Rate by Twitter: Rate your dish</vt:lpstr>
      <vt:lpstr>Waiter cockpit</vt:lpstr>
      <vt:lpstr>Waiter cockpit: See all orders / reservations</vt:lpstr>
      <vt:lpstr>Waiter cockpit: See all orders / reservations</vt:lpstr>
      <vt:lpstr>Waiter cockpit: See all orders / reservations</vt:lpstr>
      <vt:lpstr>Waiter cockpit: See all orders / reservations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Wireframes  low fidelity</dc:title>
  <dc:creator>Bartelheimer, Jens</dc:creator>
  <cp:lastModifiedBy>Moncho Llorca, Jaime</cp:lastModifiedBy>
  <cp:revision>5</cp:revision>
  <dcterms:modified xsi:type="dcterms:W3CDTF">2017-03-21T11:42:56Z</dcterms:modified>
</cp:coreProperties>
</file>